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5"/>
  </p:notesMasterIdLst>
  <p:sldIdLst>
    <p:sldId id="257" r:id="rId2"/>
    <p:sldId id="277" r:id="rId3"/>
    <p:sldId id="260" r:id="rId4"/>
    <p:sldId id="268" r:id="rId5"/>
    <p:sldId id="278" r:id="rId6"/>
    <p:sldId id="279" r:id="rId7"/>
    <p:sldId id="283" r:id="rId8"/>
    <p:sldId id="280" r:id="rId9"/>
    <p:sldId id="284" r:id="rId10"/>
    <p:sldId id="281" r:id="rId11"/>
    <p:sldId id="285" r:id="rId12"/>
    <p:sldId id="282" r:id="rId13"/>
    <p:sldId id="261" r:id="rId14"/>
  </p:sldIdLst>
  <p:sldSz cx="9144000" cy="5715000" type="screen16x10"/>
  <p:notesSz cx="6858000" cy="9144000"/>
  <p:embeddedFontLst>
    <p:embeddedFont>
      <p:font typeface="AGBOSSLADY" panose="02000603000000000000" pitchFamily="2" charset="0"/>
      <p:regular r:id="rId16"/>
    </p:embeddedFont>
    <p:embeddedFont>
      <p:font typeface="AGSORRYNOTSORRY" panose="02000603000000000000" pitchFamily="2" charset="0"/>
      <p:regular r:id="rId17"/>
    </p:embeddedFont>
    <p:embeddedFont>
      <p:font typeface="Annai MN" pitchFamily="2" charset="77"/>
      <p:regular r:id="rId18"/>
    </p:embeddedFont>
    <p:embeddedFont>
      <p:font typeface="Arima Koshi" pitchFamily="2" charset="77"/>
      <p:regular r:id="rId19"/>
      <p:bold r:id="rId20"/>
    </p:embeddedFont>
    <p:embeddedFont>
      <p:font typeface="Arima Madurai" pitchFamily="2" charset="77"/>
      <p:regular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6" roundtripDataSignature="AMtx7mhpjfnzAR8N9WC/aiRu7shapAO5o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434"/>
    <a:srgbClr val="73FD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58"/>
    <p:restoredTop sz="94662"/>
  </p:normalViewPr>
  <p:slideViewPr>
    <p:cSldViewPr snapToGrid="0">
      <p:cViewPr varScale="1">
        <p:scale>
          <a:sx n="125" d="100"/>
          <a:sy n="125" d="100"/>
        </p:scale>
        <p:origin x="1224" y="160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36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611465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345883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523502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AU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dirty="0"/>
              <a:t>Question 1: 1912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dirty="0"/>
              <a:t>Question 2: unsinkable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dirty="0"/>
              <a:t>Question 3: iceberg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dirty="0"/>
              <a:t>Question 4: plates, forks, decorations, personal belongings, glasses, clothing, perfume, bottles of olives, clocks, watches</a:t>
            </a:r>
            <a:endParaRPr dirty="0"/>
          </a:p>
        </p:txBody>
      </p:sp>
      <p:sp>
        <p:nvSpPr>
          <p:cNvPr id="142" name="Google Shape;14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3" name="Google Shape;223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Eg. Rocks, concrete</a:t>
            </a:r>
            <a:endParaRPr/>
          </a:p>
        </p:txBody>
      </p:sp>
      <p:sp>
        <p:nvSpPr>
          <p:cNvPr id="224" name="Google Shape;224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3" name="Google Shape;223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Eg. Rocks, concrete</a:t>
            </a:r>
            <a:endParaRPr/>
          </a:p>
        </p:txBody>
      </p:sp>
      <p:sp>
        <p:nvSpPr>
          <p:cNvPr id="224" name="Google Shape;224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648587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047454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838195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130839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31400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9"/>
          <p:cNvSpPr txBox="1"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9"/>
          <p:cNvSpPr txBox="1"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9"/>
          <p:cNvSpPr txBox="1">
            <a:spLocks noGrp="1"/>
          </p:cNvSpPr>
          <p:nvPr>
            <p:ph type="dt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9"/>
          <p:cNvSpPr txBox="1">
            <a:spLocks noGrp="1"/>
          </p:cNvSpPr>
          <p:nvPr>
            <p:ph type="ft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9"/>
          <p:cNvSpPr txBox="1">
            <a:spLocks noGrp="1"/>
          </p:cNvSpPr>
          <p:nvPr>
            <p:ph type="sldNum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3"/>
          <p:cNvSpPr txBox="1"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3"/>
          <p:cNvSpPr txBox="1"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33"/>
          <p:cNvSpPr txBox="1">
            <a:spLocks noGrp="1"/>
          </p:cNvSpPr>
          <p:nvPr>
            <p:ph type="body" idx="2"/>
          </p:nvPr>
        </p:nvSpPr>
        <p:spPr>
          <a:xfrm>
            <a:off x="457200" y="1812396"/>
            <a:ext cx="4040188" cy="3292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33"/>
          <p:cNvSpPr txBox="1">
            <a:spLocks noGrp="1"/>
          </p:cNvSpPr>
          <p:nvPr>
            <p:ph type="body" idx="3"/>
          </p:nvPr>
        </p:nvSpPr>
        <p:spPr>
          <a:xfrm>
            <a:off x="4645026" y="1279261"/>
            <a:ext cx="4041775" cy="533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33"/>
          <p:cNvSpPr txBox="1">
            <a:spLocks noGrp="1"/>
          </p:cNvSpPr>
          <p:nvPr>
            <p:ph type="body" idx="4"/>
          </p:nvPr>
        </p:nvSpPr>
        <p:spPr>
          <a:xfrm>
            <a:off x="4645026" y="1812396"/>
            <a:ext cx="4041775" cy="3292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33"/>
          <p:cNvSpPr txBox="1">
            <a:spLocks noGrp="1"/>
          </p:cNvSpPr>
          <p:nvPr>
            <p:ph type="dt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3"/>
          <p:cNvSpPr txBox="1">
            <a:spLocks noGrp="1"/>
          </p:cNvSpPr>
          <p:nvPr>
            <p:ph type="ft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3"/>
          <p:cNvSpPr txBox="1">
            <a:spLocks noGrp="1"/>
          </p:cNvSpPr>
          <p:nvPr>
            <p:ph type="sldNum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4"/>
          <p:cNvSpPr txBox="1"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4"/>
          <p:cNvSpPr txBox="1">
            <a:spLocks noGrp="1"/>
          </p:cNvSpPr>
          <p:nvPr>
            <p:ph type="dt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4"/>
          <p:cNvSpPr txBox="1">
            <a:spLocks noGrp="1"/>
          </p:cNvSpPr>
          <p:nvPr>
            <p:ph type="ft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4"/>
          <p:cNvSpPr txBox="1">
            <a:spLocks noGrp="1"/>
          </p:cNvSpPr>
          <p:nvPr>
            <p:ph type="sldNum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5"/>
          <p:cNvSpPr txBox="1">
            <a:spLocks noGrp="1"/>
          </p:cNvSpPr>
          <p:nvPr>
            <p:ph type="dt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5"/>
          <p:cNvSpPr txBox="1">
            <a:spLocks noGrp="1"/>
          </p:cNvSpPr>
          <p:nvPr>
            <p:ph type="ft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5"/>
          <p:cNvSpPr txBox="1">
            <a:spLocks noGrp="1"/>
          </p:cNvSpPr>
          <p:nvPr>
            <p:ph type="sldNum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6"/>
          <p:cNvSpPr txBox="1"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6"/>
          <p:cNvSpPr txBox="1">
            <a:spLocks noGrp="1"/>
          </p:cNvSpPr>
          <p:nvPr>
            <p:ph type="body" idx="1"/>
          </p:nvPr>
        </p:nvSpPr>
        <p:spPr>
          <a:xfrm>
            <a:off x="3575050" y="227542"/>
            <a:ext cx="5111750" cy="4877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6"/>
          <p:cNvSpPr txBox="1">
            <a:spLocks noGrp="1"/>
          </p:cNvSpPr>
          <p:nvPr>
            <p:ph type="body" idx="2"/>
          </p:nvPr>
        </p:nvSpPr>
        <p:spPr>
          <a:xfrm>
            <a:off x="457201" y="1195917"/>
            <a:ext cx="3008313" cy="3909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36"/>
          <p:cNvSpPr txBox="1">
            <a:spLocks noGrp="1"/>
          </p:cNvSpPr>
          <p:nvPr>
            <p:ph type="dt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6"/>
          <p:cNvSpPr txBox="1">
            <a:spLocks noGrp="1"/>
          </p:cNvSpPr>
          <p:nvPr>
            <p:ph type="ft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6"/>
          <p:cNvSpPr txBox="1">
            <a:spLocks noGrp="1"/>
          </p:cNvSpPr>
          <p:nvPr>
            <p:ph type="sldNum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7"/>
          <p:cNvSpPr txBox="1"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7"/>
          <p:cNvSpPr>
            <a:spLocks noGrp="1"/>
          </p:cNvSpPr>
          <p:nvPr>
            <p:ph type="pic" idx="2"/>
          </p:nvPr>
        </p:nvSpPr>
        <p:spPr>
          <a:xfrm>
            <a:off x="1792288" y="510646"/>
            <a:ext cx="5486400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37"/>
          <p:cNvSpPr txBox="1">
            <a:spLocks noGrp="1"/>
          </p:cNvSpPr>
          <p:nvPr>
            <p:ph type="body" idx="1"/>
          </p:nvPr>
        </p:nvSpPr>
        <p:spPr>
          <a:xfrm>
            <a:off x="1792288" y="4472782"/>
            <a:ext cx="5486400" cy="670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37"/>
          <p:cNvSpPr txBox="1">
            <a:spLocks noGrp="1"/>
          </p:cNvSpPr>
          <p:nvPr>
            <p:ph type="dt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7"/>
          <p:cNvSpPr txBox="1">
            <a:spLocks noGrp="1"/>
          </p:cNvSpPr>
          <p:nvPr>
            <p:ph type="ft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7"/>
          <p:cNvSpPr txBox="1">
            <a:spLocks noGrp="1"/>
          </p:cNvSpPr>
          <p:nvPr>
            <p:ph type="sldNum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8"/>
          <p:cNvSpPr txBox="1"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8"/>
          <p:cNvSpPr txBox="1">
            <a:spLocks noGrp="1"/>
          </p:cNvSpPr>
          <p:nvPr>
            <p:ph type="body" idx="1"/>
          </p:nvPr>
        </p:nvSpPr>
        <p:spPr>
          <a:xfrm rot="5400000">
            <a:off x="2686182" y="-895482"/>
            <a:ext cx="3771636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8"/>
          <p:cNvSpPr txBox="1">
            <a:spLocks noGrp="1"/>
          </p:cNvSpPr>
          <p:nvPr>
            <p:ph type="dt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8"/>
          <p:cNvSpPr txBox="1">
            <a:spLocks noGrp="1"/>
          </p:cNvSpPr>
          <p:nvPr>
            <p:ph type="ft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8"/>
          <p:cNvSpPr txBox="1">
            <a:spLocks noGrp="1"/>
          </p:cNvSpPr>
          <p:nvPr>
            <p:ph type="sldNum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9"/>
          <p:cNvSpPr txBox="1">
            <a:spLocks noGrp="1"/>
          </p:cNvSpPr>
          <p:nvPr>
            <p:ph type="title"/>
          </p:nvPr>
        </p:nvSpPr>
        <p:spPr>
          <a:xfrm rot="5400000">
            <a:off x="5626100" y="1193800"/>
            <a:ext cx="40640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9"/>
          <p:cNvSpPr txBox="1">
            <a:spLocks noGrp="1"/>
          </p:cNvSpPr>
          <p:nvPr>
            <p:ph type="body" idx="1"/>
          </p:nvPr>
        </p:nvSpPr>
        <p:spPr>
          <a:xfrm rot="5400000">
            <a:off x="1435100" y="-787400"/>
            <a:ext cx="406400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9"/>
          <p:cNvSpPr txBox="1">
            <a:spLocks noGrp="1"/>
          </p:cNvSpPr>
          <p:nvPr>
            <p:ph type="dt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9"/>
          <p:cNvSpPr txBox="1">
            <a:spLocks noGrp="1"/>
          </p:cNvSpPr>
          <p:nvPr>
            <p:ph type="ft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9"/>
          <p:cNvSpPr txBox="1">
            <a:spLocks noGrp="1"/>
          </p:cNvSpPr>
          <p:nvPr>
            <p:ph type="sldNum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8"/>
          <p:cNvSpPr txBox="1"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8"/>
          <p:cNvSpPr txBox="1"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8"/>
          <p:cNvSpPr txBox="1">
            <a:spLocks noGrp="1"/>
          </p:cNvSpPr>
          <p:nvPr>
            <p:ph type="dt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8"/>
          <p:cNvSpPr txBox="1">
            <a:spLocks noGrp="1"/>
          </p:cNvSpPr>
          <p:nvPr>
            <p:ph type="ft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8"/>
          <p:cNvSpPr txBox="1">
            <a:spLocks noGrp="1"/>
          </p:cNvSpPr>
          <p:nvPr>
            <p:ph type="sldNum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H_NryL40-lw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/>
          <p:nvPr/>
        </p:nvSpPr>
        <p:spPr>
          <a:xfrm>
            <a:off x="0" y="0"/>
            <a:ext cx="9227917" cy="5715000"/>
          </a:xfrm>
          <a:prstGeom prst="rect">
            <a:avLst/>
          </a:prstGeom>
          <a:solidFill>
            <a:srgbClr val="73FDD6"/>
          </a:solidFill>
          <a:ln>
            <a:noFill/>
          </a:ln>
        </p:spPr>
        <p:txBody>
          <a:bodyPr spcFirstLastPara="1" wrap="square" lIns="82283" tIns="41130" rIns="82283" bIns="41130" anchor="ctr" anchorCtr="0">
            <a:noAutofit/>
          </a:bodyPr>
          <a:lstStyle/>
          <a:p>
            <a:pPr algn="ctr"/>
            <a:endParaRPr sz="162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"/>
          <p:cNvSpPr/>
          <p:nvPr/>
        </p:nvSpPr>
        <p:spPr>
          <a:xfrm>
            <a:off x="991369" y="676451"/>
            <a:ext cx="7214516" cy="434505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2283" tIns="41130" rIns="82283" bIns="41130" anchor="ctr" anchorCtr="0">
            <a:noAutofit/>
          </a:bodyPr>
          <a:lstStyle/>
          <a:p>
            <a:pPr algn="ctr"/>
            <a:endParaRPr sz="162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"/>
          <p:cNvSpPr/>
          <p:nvPr/>
        </p:nvSpPr>
        <p:spPr>
          <a:xfrm rot="-223904">
            <a:off x="1001530" y="712011"/>
            <a:ext cx="7214516" cy="434505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2283" tIns="41130" rIns="82283" bIns="41130" anchor="ctr" anchorCtr="0">
            <a:noAutofit/>
          </a:bodyPr>
          <a:lstStyle/>
          <a:p>
            <a:pPr algn="ctr"/>
            <a:endParaRPr sz="162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"/>
          <p:cNvSpPr txBox="1"/>
          <p:nvPr/>
        </p:nvSpPr>
        <p:spPr>
          <a:xfrm>
            <a:off x="402774" y="2350589"/>
            <a:ext cx="8284027" cy="1468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283" tIns="41130" rIns="82283" bIns="41130" anchor="t" anchorCtr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250" dirty="0">
                <a:ln w="12700">
                  <a:solidFill>
                    <a:sysClr val="windowText" lastClr="000000"/>
                  </a:solidFill>
                </a:ln>
                <a:solidFill>
                  <a:srgbClr val="CC7CFF"/>
                </a:solidFill>
                <a:latin typeface="AGSORRYNOTSORRY" panose="02000603000000000000" pitchFamily="2" charset="0"/>
                <a:ea typeface="AGSORRYNOTSORRY" panose="02000603000000000000" pitchFamily="2" charset="0"/>
              </a:rPr>
              <a:t>T</a:t>
            </a:r>
            <a:r>
              <a:rPr lang="en-US" sz="11250" dirty="0">
                <a:ln w="12700">
                  <a:solidFill>
                    <a:sysClr val="windowText" lastClr="000000"/>
                  </a:solidFill>
                </a:ln>
                <a:solidFill>
                  <a:srgbClr val="FD62C9"/>
                </a:solidFill>
                <a:latin typeface="AGSORRYNOTSORRY" panose="02000603000000000000" pitchFamily="2" charset="0"/>
                <a:ea typeface="AGSORRYNOTSORRY" panose="02000603000000000000" pitchFamily="2" charset="0"/>
              </a:rPr>
              <a:t>i</a:t>
            </a:r>
            <a:r>
              <a:rPr lang="en-US" sz="11250" dirty="0">
                <a:ln w="12700">
                  <a:solidFill>
                    <a:sysClr val="windowText" lastClr="000000"/>
                  </a:solidFill>
                </a:ln>
                <a:solidFill>
                  <a:srgbClr val="FEA537"/>
                </a:solidFill>
                <a:latin typeface="AGSORRYNOTSORRY" panose="02000603000000000000" pitchFamily="2" charset="0"/>
                <a:ea typeface="AGSORRYNOTSORRY" panose="02000603000000000000" pitchFamily="2" charset="0"/>
              </a:rPr>
              <a:t>t</a:t>
            </a:r>
            <a:r>
              <a:rPr lang="en-US" sz="11250" dirty="0">
                <a:ln w="12700">
                  <a:solidFill>
                    <a:sysClr val="windowText" lastClr="000000"/>
                  </a:solidFill>
                </a:ln>
                <a:solidFill>
                  <a:srgbClr val="FFE41B"/>
                </a:solidFill>
                <a:latin typeface="AGSORRYNOTSORRY" panose="02000603000000000000" pitchFamily="2" charset="0"/>
                <a:ea typeface="AGSORRYNOTSORRY" panose="02000603000000000000" pitchFamily="2" charset="0"/>
              </a:rPr>
              <a:t>a</a:t>
            </a:r>
            <a:r>
              <a:rPr lang="en-US" sz="11250" dirty="0">
                <a:ln w="12700">
                  <a:solidFill>
                    <a:sysClr val="windowText" lastClr="000000"/>
                  </a:solidFill>
                </a:ln>
                <a:solidFill>
                  <a:srgbClr val="A6FF1B"/>
                </a:solidFill>
                <a:latin typeface="AGSORRYNOTSORRY" panose="02000603000000000000" pitchFamily="2" charset="0"/>
                <a:ea typeface="AGSORRYNOTSORRY" panose="02000603000000000000" pitchFamily="2" charset="0"/>
              </a:rPr>
              <a:t>n</a:t>
            </a:r>
            <a:r>
              <a:rPr lang="en-US" sz="11250" dirty="0">
                <a:ln w="12700">
                  <a:solidFill>
                    <a:sysClr val="windowText" lastClr="000000"/>
                  </a:solidFill>
                </a:ln>
                <a:solidFill>
                  <a:srgbClr val="3CE7F3"/>
                </a:solidFill>
                <a:latin typeface="AGSORRYNOTSORRY" panose="02000603000000000000" pitchFamily="2" charset="0"/>
                <a:ea typeface="AGSORRYNOTSORRY" panose="02000603000000000000" pitchFamily="2" charset="0"/>
              </a:rPr>
              <a:t>i</a:t>
            </a:r>
            <a:r>
              <a:rPr lang="en-US" sz="11250" dirty="0">
                <a:ln w="12700">
                  <a:solidFill>
                    <a:sysClr val="windowText" lastClr="000000"/>
                  </a:solidFill>
                </a:ln>
                <a:solidFill>
                  <a:srgbClr val="CC7CFF"/>
                </a:solidFill>
                <a:latin typeface="AGSORRYNOTSORRY" panose="02000603000000000000" pitchFamily="2" charset="0"/>
                <a:ea typeface="AGSORRYNOTSORRY" panose="02000603000000000000" pitchFamily="2" charset="0"/>
              </a:rPr>
              <a:t>c</a:t>
            </a:r>
            <a:r>
              <a:rPr lang="en-US" sz="11250" dirty="0">
                <a:ln w="12700">
                  <a:solidFill>
                    <a:sysClr val="windowText" lastClr="000000"/>
                  </a:solidFill>
                </a:ln>
                <a:solidFill>
                  <a:srgbClr val="FD62CD"/>
                </a:solidFill>
                <a:latin typeface="AGSORRYNOTSORRY" panose="02000603000000000000" pitchFamily="2" charset="0"/>
                <a:ea typeface="AGSORRYNOTSORRY" panose="02000603000000000000" pitchFamily="2" charset="0"/>
              </a:rPr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/>
          <p:nvPr/>
        </p:nvSpPr>
        <p:spPr>
          <a:xfrm>
            <a:off x="0" y="0"/>
            <a:ext cx="9227917" cy="5715000"/>
          </a:xfrm>
          <a:prstGeom prst="rect">
            <a:avLst/>
          </a:prstGeom>
          <a:solidFill>
            <a:srgbClr val="73FDD6"/>
          </a:solidFill>
          <a:ln>
            <a:noFill/>
          </a:ln>
        </p:spPr>
        <p:txBody>
          <a:bodyPr spcFirstLastPara="1" wrap="square" lIns="82283" tIns="41130" rIns="82283" bIns="41130" anchor="ctr" anchorCtr="0">
            <a:noAutofit/>
          </a:bodyPr>
          <a:lstStyle/>
          <a:p>
            <a:pPr algn="ctr"/>
            <a:endParaRPr sz="162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"/>
          <p:cNvSpPr/>
          <p:nvPr/>
        </p:nvSpPr>
        <p:spPr>
          <a:xfrm>
            <a:off x="991369" y="676451"/>
            <a:ext cx="7214516" cy="434505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2283" tIns="41130" rIns="82283" bIns="41130" anchor="ctr" anchorCtr="0">
            <a:noAutofit/>
          </a:bodyPr>
          <a:lstStyle/>
          <a:p>
            <a:pPr algn="ctr"/>
            <a:endParaRPr sz="162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"/>
          <p:cNvSpPr/>
          <p:nvPr/>
        </p:nvSpPr>
        <p:spPr>
          <a:xfrm rot="-223904">
            <a:off x="1001530" y="712011"/>
            <a:ext cx="7214516" cy="434505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2283" tIns="41130" rIns="82283" bIns="41130" anchor="ctr" anchorCtr="0">
            <a:noAutofit/>
          </a:bodyPr>
          <a:lstStyle/>
          <a:p>
            <a:pPr algn="ctr"/>
            <a:endParaRPr sz="162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B9A118B-F2CC-E316-DA0B-88B2D26C5FFE}"/>
              </a:ext>
            </a:extLst>
          </p:cNvPr>
          <p:cNvSpPr txBox="1"/>
          <p:nvPr/>
        </p:nvSpPr>
        <p:spPr>
          <a:xfrm>
            <a:off x="1238592" y="2674361"/>
            <a:ext cx="6740391" cy="6424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AU" sz="2600" dirty="0">
                <a:solidFill>
                  <a:schemeClr val="tx1"/>
                </a:solidFill>
                <a:latin typeface="Arima Madurai" pitchFamily="2" charset="77"/>
                <a:cs typeface="Arima Madurai" pitchFamily="2" charset="77"/>
              </a:rPr>
              <a:t>Question 3:What caused the titanic to sink?</a:t>
            </a:r>
          </a:p>
        </p:txBody>
      </p:sp>
    </p:spTree>
    <p:extLst>
      <p:ext uri="{BB962C8B-B14F-4D97-AF65-F5344CB8AC3E}">
        <p14:creationId xmlns:p14="http://schemas.microsoft.com/office/powerpoint/2010/main" val="33726106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/>
          <p:nvPr/>
        </p:nvSpPr>
        <p:spPr>
          <a:xfrm>
            <a:off x="0" y="0"/>
            <a:ext cx="9227917" cy="5715000"/>
          </a:xfrm>
          <a:prstGeom prst="rect">
            <a:avLst/>
          </a:prstGeom>
          <a:solidFill>
            <a:srgbClr val="73FDD6"/>
          </a:solidFill>
          <a:ln>
            <a:noFill/>
          </a:ln>
        </p:spPr>
        <p:txBody>
          <a:bodyPr spcFirstLastPara="1" wrap="square" lIns="82283" tIns="41130" rIns="82283" bIns="41130" anchor="ctr" anchorCtr="0">
            <a:noAutofit/>
          </a:bodyPr>
          <a:lstStyle/>
          <a:p>
            <a:pPr algn="ctr"/>
            <a:endParaRPr sz="162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"/>
          <p:cNvSpPr/>
          <p:nvPr/>
        </p:nvSpPr>
        <p:spPr>
          <a:xfrm>
            <a:off x="991369" y="676451"/>
            <a:ext cx="7214516" cy="434505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2283" tIns="41130" rIns="82283" bIns="41130" anchor="ctr" anchorCtr="0">
            <a:noAutofit/>
          </a:bodyPr>
          <a:lstStyle/>
          <a:p>
            <a:pPr algn="ctr"/>
            <a:endParaRPr sz="162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"/>
          <p:cNvSpPr/>
          <p:nvPr/>
        </p:nvSpPr>
        <p:spPr>
          <a:xfrm rot="-223904">
            <a:off x="1001530" y="712011"/>
            <a:ext cx="7214516" cy="434505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2283" tIns="41130" rIns="82283" bIns="41130" anchor="ctr" anchorCtr="0">
            <a:noAutofit/>
          </a:bodyPr>
          <a:lstStyle/>
          <a:p>
            <a:pPr algn="ctr"/>
            <a:endParaRPr sz="162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50" name="Picture 2" descr="Copy Of Cooperative Kagan Learning Structures - Lessons - Blendspace">
            <a:extLst>
              <a:ext uri="{FF2B5EF4-FFF2-40B4-BE49-F238E27FC236}">
                <a16:creationId xmlns:a16="http://schemas.microsoft.com/office/drawing/2014/main" id="{17B4D551-9309-C7B5-28B0-C5C800E10E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8414" y="1242311"/>
            <a:ext cx="4307171" cy="3230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25470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/>
          <p:nvPr/>
        </p:nvSpPr>
        <p:spPr>
          <a:xfrm>
            <a:off x="0" y="0"/>
            <a:ext cx="9227917" cy="5715000"/>
          </a:xfrm>
          <a:prstGeom prst="rect">
            <a:avLst/>
          </a:prstGeom>
          <a:solidFill>
            <a:srgbClr val="73FDD6"/>
          </a:solidFill>
          <a:ln>
            <a:noFill/>
          </a:ln>
        </p:spPr>
        <p:txBody>
          <a:bodyPr spcFirstLastPara="1" wrap="square" lIns="82283" tIns="41130" rIns="82283" bIns="41130" anchor="ctr" anchorCtr="0">
            <a:noAutofit/>
          </a:bodyPr>
          <a:lstStyle/>
          <a:p>
            <a:pPr algn="ctr"/>
            <a:endParaRPr sz="162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"/>
          <p:cNvSpPr/>
          <p:nvPr/>
        </p:nvSpPr>
        <p:spPr>
          <a:xfrm>
            <a:off x="991369" y="676451"/>
            <a:ext cx="7214516" cy="434505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2283" tIns="41130" rIns="82283" bIns="41130" anchor="ctr" anchorCtr="0">
            <a:noAutofit/>
          </a:bodyPr>
          <a:lstStyle/>
          <a:p>
            <a:pPr algn="ctr"/>
            <a:endParaRPr sz="162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"/>
          <p:cNvSpPr/>
          <p:nvPr/>
        </p:nvSpPr>
        <p:spPr>
          <a:xfrm rot="-223904">
            <a:off x="1001530" y="712011"/>
            <a:ext cx="7214516" cy="434505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2283" tIns="41130" rIns="82283" bIns="41130" anchor="ctr" anchorCtr="0">
            <a:noAutofit/>
          </a:bodyPr>
          <a:lstStyle/>
          <a:p>
            <a:pPr algn="ctr"/>
            <a:endParaRPr sz="162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B9A118B-F2CC-E316-DA0B-88B2D26C5FFE}"/>
              </a:ext>
            </a:extLst>
          </p:cNvPr>
          <p:cNvSpPr txBox="1"/>
          <p:nvPr/>
        </p:nvSpPr>
        <p:spPr>
          <a:xfrm>
            <a:off x="1300480" y="2263212"/>
            <a:ext cx="6852151" cy="1242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AU" sz="2600" b="0" i="0" dirty="0">
                <a:solidFill>
                  <a:schemeClr val="tx1"/>
                </a:solidFill>
                <a:effectLst/>
                <a:latin typeface="Arima Madurai" pitchFamily="2" charset="77"/>
                <a:cs typeface="Arima Madurai" pitchFamily="2" charset="77"/>
              </a:rPr>
              <a:t>Question 4: What </a:t>
            </a:r>
            <a:r>
              <a:rPr lang="en-AU" sz="2600" dirty="0">
                <a:solidFill>
                  <a:schemeClr val="tx1"/>
                </a:solidFill>
                <a:latin typeface="Arima Madurai" pitchFamily="2" charset="77"/>
                <a:cs typeface="Arima Madurai" pitchFamily="2" charset="77"/>
              </a:rPr>
              <a:t>were 6 objects found on expeditions after the titanic sank?</a:t>
            </a:r>
          </a:p>
        </p:txBody>
      </p:sp>
    </p:spTree>
    <p:extLst>
      <p:ext uri="{BB962C8B-B14F-4D97-AF65-F5344CB8AC3E}">
        <p14:creationId xmlns:p14="http://schemas.microsoft.com/office/powerpoint/2010/main" val="12611339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6"/>
          <p:cNvSpPr/>
          <p:nvPr/>
        </p:nvSpPr>
        <p:spPr>
          <a:xfrm>
            <a:off x="0" y="0"/>
            <a:ext cx="9204474" cy="5735159"/>
          </a:xfrm>
          <a:prstGeom prst="rect">
            <a:avLst/>
          </a:prstGeom>
          <a:solidFill>
            <a:srgbClr val="3CE7F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6"/>
          <p:cNvSpPr/>
          <p:nvPr/>
        </p:nvSpPr>
        <p:spPr>
          <a:xfrm>
            <a:off x="296333" y="268112"/>
            <a:ext cx="8621890" cy="52070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6"/>
          <p:cNvSpPr/>
          <p:nvPr/>
        </p:nvSpPr>
        <p:spPr>
          <a:xfrm>
            <a:off x="3082489" y="2060208"/>
            <a:ext cx="5921360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" name="Google Shape;207;p12" descr="Star Girl Yellow.png">
            <a:extLst>
              <a:ext uri="{FF2B5EF4-FFF2-40B4-BE49-F238E27FC236}">
                <a16:creationId xmlns:a16="http://schemas.microsoft.com/office/drawing/2014/main" id="{A936D2FD-C740-3933-A96A-17AF00CBA97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6333" y="1975538"/>
            <a:ext cx="2665423" cy="3604488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50;p6">
            <a:extLst>
              <a:ext uri="{FF2B5EF4-FFF2-40B4-BE49-F238E27FC236}">
                <a16:creationId xmlns:a16="http://schemas.microsoft.com/office/drawing/2014/main" id="{CF2D71C5-ADFD-E115-2E5B-36F9C115C402}"/>
              </a:ext>
            </a:extLst>
          </p:cNvPr>
          <p:cNvSpPr txBox="1"/>
          <p:nvPr/>
        </p:nvSpPr>
        <p:spPr>
          <a:xfrm>
            <a:off x="2686155" y="2201377"/>
            <a:ext cx="5635800" cy="3477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AU" sz="2000" b="0" i="0" dirty="0">
                <a:solidFill>
                  <a:schemeClr val="tx1"/>
                </a:solidFill>
                <a:effectLst/>
                <a:latin typeface="Arima Madurai" pitchFamily="2" charset="77"/>
                <a:cs typeface="Arima Madurai" pitchFamily="2" charset="77"/>
              </a:rPr>
              <a:t>What year did the titanic sink?</a:t>
            </a:r>
          </a:p>
          <a:p>
            <a:pPr marL="457200" marR="0" lvl="0" indent="-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AU" sz="2000" dirty="0">
                <a:solidFill>
                  <a:schemeClr val="tx1"/>
                </a:solidFill>
                <a:latin typeface="Arima Madurai" pitchFamily="2" charset="77"/>
                <a:cs typeface="Arima Madurai" pitchFamily="2" charset="77"/>
              </a:rPr>
              <a:t>What was the titanic believed to be?</a:t>
            </a:r>
            <a:endParaRPr lang="en-AU" sz="2000" b="0" i="0" dirty="0">
              <a:solidFill>
                <a:schemeClr val="tx1"/>
              </a:solidFill>
              <a:effectLst/>
              <a:latin typeface="Arima Madurai" pitchFamily="2" charset="77"/>
              <a:cs typeface="Arima Madurai" pitchFamily="2" charset="77"/>
            </a:endParaRPr>
          </a:p>
          <a:p>
            <a:pPr marL="457200" marR="0" lvl="0" indent="-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AU" sz="2000" dirty="0">
                <a:solidFill>
                  <a:schemeClr val="tx1"/>
                </a:solidFill>
                <a:latin typeface="Arima Madurai" pitchFamily="2" charset="77"/>
                <a:cs typeface="Arima Madurai" pitchFamily="2" charset="77"/>
              </a:rPr>
              <a:t>What caused the titanic to sink?</a:t>
            </a:r>
          </a:p>
          <a:p>
            <a:pPr marL="457200" marR="0" lvl="0" indent="-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AU" sz="2000" b="0" i="0" dirty="0">
                <a:solidFill>
                  <a:schemeClr val="tx1"/>
                </a:solidFill>
                <a:effectLst/>
                <a:latin typeface="Arima Madurai" pitchFamily="2" charset="77"/>
                <a:cs typeface="Arima Madurai" pitchFamily="2" charset="77"/>
              </a:rPr>
              <a:t>What </a:t>
            </a:r>
            <a:r>
              <a:rPr lang="en-AU" sz="2000" dirty="0">
                <a:solidFill>
                  <a:schemeClr val="tx1"/>
                </a:solidFill>
                <a:latin typeface="Arima Madurai" pitchFamily="2" charset="77"/>
                <a:cs typeface="Arima Madurai" pitchFamily="2" charset="77"/>
              </a:rPr>
              <a:t>were 6 objects found on expeditions after the titanic sank?</a:t>
            </a:r>
          </a:p>
          <a:p>
            <a:pPr marL="457200" marR="0" lvl="0" indent="-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AU" sz="2000" dirty="0">
              <a:solidFill>
                <a:schemeClr val="tx1"/>
              </a:solidFill>
              <a:latin typeface="Arima Madurai" pitchFamily="2" charset="77"/>
              <a:cs typeface="Arima Madurai" pitchFamily="2" charset="77"/>
            </a:endParaRPr>
          </a:p>
          <a:p>
            <a:pPr marL="457200" marR="0" lvl="0" indent="-457200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AU" sz="2000" b="0" i="0" dirty="0">
              <a:solidFill>
                <a:schemeClr val="tx1"/>
              </a:solidFill>
              <a:effectLst/>
              <a:latin typeface="Arima Madurai" pitchFamily="2" charset="77"/>
              <a:cs typeface="Arima Madurai" pitchFamily="2" charset="77"/>
            </a:endParaRPr>
          </a:p>
          <a:p>
            <a:pPr marL="457200" marR="0" lvl="0" indent="-457200" rtl="0">
              <a:spcBef>
                <a:spcPts val="0"/>
              </a:spcBef>
              <a:spcAft>
                <a:spcPts val="0"/>
              </a:spcAft>
              <a:buAutoNum type="arabicPeriod"/>
            </a:pPr>
            <a:endParaRPr sz="2000" dirty="0">
              <a:solidFill>
                <a:srgbClr val="FF0000"/>
              </a:solidFill>
              <a:latin typeface="Arima Madurai" pitchFamily="2" charset="77"/>
              <a:ea typeface="AGCanYouNotBold" panose="02000803000000000000" pitchFamily="2" charset="0"/>
              <a:cs typeface="Arima Madurai" pitchFamily="2" charset="77"/>
              <a:sym typeface="Arial"/>
            </a:endParaRPr>
          </a:p>
        </p:txBody>
      </p:sp>
      <p:sp>
        <p:nvSpPr>
          <p:cNvPr id="10" name="Google Shape;259;p16">
            <a:extLst>
              <a:ext uri="{FF2B5EF4-FFF2-40B4-BE49-F238E27FC236}">
                <a16:creationId xmlns:a16="http://schemas.microsoft.com/office/drawing/2014/main" id="{C2D6934A-1A9B-EE59-A58C-CE0B6E5347EE}"/>
              </a:ext>
            </a:extLst>
          </p:cNvPr>
          <p:cNvSpPr txBox="1"/>
          <p:nvPr/>
        </p:nvSpPr>
        <p:spPr>
          <a:xfrm>
            <a:off x="436880" y="640644"/>
            <a:ext cx="8481343" cy="1292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00" b="1" dirty="0">
                <a:solidFill>
                  <a:schemeClr val="dk1"/>
                </a:solidFill>
                <a:latin typeface="AGBOSSLADY" panose="02000603000000000000" pitchFamily="2" charset="0"/>
                <a:ea typeface="AGBOSSLADY" panose="02000603000000000000" pitchFamily="2" charset="0"/>
              </a:rPr>
              <a:t>Now </a:t>
            </a:r>
            <a:r>
              <a:rPr lang="en-US" sz="3900" b="1" dirty="0">
                <a:solidFill>
                  <a:schemeClr val="dk1"/>
                </a:solidFill>
                <a:latin typeface="AGBOSSLADY" panose="02000603000000000000" pitchFamily="2" charset="0"/>
                <a:ea typeface="AGBOSSLADY" panose="02000603000000000000" pitchFamily="2" charset="0"/>
                <a:sym typeface="Arial"/>
              </a:rPr>
              <a:t>answer these questions in full sentences in your English books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4"/>
          <p:cNvSpPr/>
          <p:nvPr/>
        </p:nvSpPr>
        <p:spPr>
          <a:xfrm>
            <a:off x="0" y="0"/>
            <a:ext cx="9245279" cy="5714999"/>
          </a:xfrm>
          <a:prstGeom prst="rect">
            <a:avLst/>
          </a:prstGeom>
          <a:solidFill>
            <a:srgbClr val="FD62C9"/>
          </a:solidFill>
          <a:ln>
            <a:noFill/>
          </a:ln>
        </p:spPr>
        <p:txBody>
          <a:bodyPr spcFirstLastPara="1" wrap="square" lIns="82283" tIns="41130" rIns="82283" bIns="41130" anchor="ctr" anchorCtr="0">
            <a:noAutofit/>
          </a:bodyPr>
          <a:lstStyle/>
          <a:p>
            <a:pPr algn="ctr"/>
            <a:endParaRPr sz="162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14"/>
          <p:cNvSpPr/>
          <p:nvPr/>
        </p:nvSpPr>
        <p:spPr>
          <a:xfrm>
            <a:off x="277792" y="284480"/>
            <a:ext cx="8646289" cy="5120639"/>
          </a:xfrm>
          <a:prstGeom prst="rect">
            <a:avLst/>
          </a:prstGeom>
          <a:solidFill>
            <a:schemeClr val="bg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2283" tIns="41130" rIns="82283" bIns="41130" anchor="ctr" anchorCtr="0">
            <a:noAutofit/>
          </a:bodyPr>
          <a:lstStyle/>
          <a:p>
            <a:pPr algn="ctr"/>
            <a:endParaRPr sz="162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14"/>
          <p:cNvSpPr/>
          <p:nvPr/>
        </p:nvSpPr>
        <p:spPr>
          <a:xfrm>
            <a:off x="4488901" y="2732851"/>
            <a:ext cx="166199" cy="332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283" tIns="41130" rIns="82283" bIns="41130" anchor="t" anchorCtr="0">
            <a:spAutoFit/>
          </a:bodyPr>
          <a:lstStyle/>
          <a:p>
            <a:r>
              <a:rPr lang="en-US" sz="1620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62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EBD8E3-CC3B-C84E-6B81-1FB1B67F0369}"/>
              </a:ext>
            </a:extLst>
          </p:cNvPr>
          <p:cNvSpPr txBox="1"/>
          <p:nvPr/>
        </p:nvSpPr>
        <p:spPr>
          <a:xfrm>
            <a:off x="599440" y="518160"/>
            <a:ext cx="2489200" cy="33239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nnai MN" pitchFamily="2" charset="77"/>
                <a:ea typeface="Annai MN" pitchFamily="2" charset="77"/>
                <a:cs typeface="Annai MN" pitchFamily="2" charset="77"/>
              </a:rPr>
              <a:t>What do we KNOW</a:t>
            </a:r>
          </a:p>
          <a:p>
            <a:pPr algn="ctr"/>
            <a:endParaRPr lang="en-US" dirty="0">
              <a:latin typeface="Annai MN" pitchFamily="2" charset="77"/>
              <a:ea typeface="Annai MN" pitchFamily="2" charset="77"/>
              <a:cs typeface="Annai MN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nnai MN" pitchFamily="2" charset="77"/>
              <a:ea typeface="Annai MN" pitchFamily="2" charset="77"/>
              <a:cs typeface="Annai MN" pitchFamily="2" charset="77"/>
            </a:endParaRPr>
          </a:p>
          <a:p>
            <a:pPr algn="ctr"/>
            <a:endParaRPr lang="en-US" dirty="0">
              <a:latin typeface="Annai MN" pitchFamily="2" charset="77"/>
              <a:ea typeface="Annai MN" pitchFamily="2" charset="77"/>
              <a:cs typeface="Annai MN" pitchFamily="2" charset="77"/>
            </a:endParaRPr>
          </a:p>
          <a:p>
            <a:pPr algn="ctr"/>
            <a:endParaRPr lang="en-US" dirty="0">
              <a:latin typeface="Annai MN" pitchFamily="2" charset="77"/>
              <a:ea typeface="Annai MN" pitchFamily="2" charset="77"/>
              <a:cs typeface="Annai MN" pitchFamily="2" charset="77"/>
            </a:endParaRPr>
          </a:p>
          <a:p>
            <a:pPr algn="ctr"/>
            <a:endParaRPr lang="en-US" dirty="0">
              <a:latin typeface="Annai MN" pitchFamily="2" charset="77"/>
              <a:ea typeface="Annai MN" pitchFamily="2" charset="77"/>
              <a:cs typeface="Annai MN" pitchFamily="2" charset="77"/>
            </a:endParaRPr>
          </a:p>
          <a:p>
            <a:pPr algn="ctr"/>
            <a:endParaRPr lang="en-US" dirty="0">
              <a:latin typeface="Annai MN" pitchFamily="2" charset="77"/>
              <a:ea typeface="Annai MN" pitchFamily="2" charset="77"/>
              <a:cs typeface="Annai MN" pitchFamily="2" charset="77"/>
            </a:endParaRPr>
          </a:p>
          <a:p>
            <a:pPr algn="ctr"/>
            <a:endParaRPr lang="en-US" dirty="0">
              <a:latin typeface="Annai MN" pitchFamily="2" charset="77"/>
              <a:ea typeface="Annai MN" pitchFamily="2" charset="77"/>
              <a:cs typeface="Annai MN" pitchFamily="2" charset="77"/>
            </a:endParaRPr>
          </a:p>
          <a:p>
            <a:pPr algn="ctr"/>
            <a:endParaRPr lang="en-US" dirty="0">
              <a:latin typeface="Annai MN" pitchFamily="2" charset="77"/>
              <a:ea typeface="Annai MN" pitchFamily="2" charset="77"/>
              <a:cs typeface="Annai MN" pitchFamily="2" charset="77"/>
            </a:endParaRPr>
          </a:p>
          <a:p>
            <a:pPr algn="ctr"/>
            <a:endParaRPr lang="en-US" dirty="0">
              <a:latin typeface="Annai MN" pitchFamily="2" charset="77"/>
              <a:ea typeface="Annai MN" pitchFamily="2" charset="77"/>
              <a:cs typeface="Annai MN" pitchFamily="2" charset="77"/>
            </a:endParaRPr>
          </a:p>
          <a:p>
            <a:pPr algn="ctr"/>
            <a:endParaRPr lang="en-US" dirty="0">
              <a:latin typeface="Annai MN" pitchFamily="2" charset="77"/>
              <a:ea typeface="Annai MN" pitchFamily="2" charset="77"/>
              <a:cs typeface="Annai MN" pitchFamily="2" charset="77"/>
            </a:endParaRPr>
          </a:p>
          <a:p>
            <a:pPr algn="ctr"/>
            <a:endParaRPr lang="en-US" dirty="0">
              <a:latin typeface="Annai MN" pitchFamily="2" charset="77"/>
              <a:ea typeface="Annai MN" pitchFamily="2" charset="77"/>
              <a:cs typeface="Annai MN" pitchFamily="2" charset="77"/>
            </a:endParaRPr>
          </a:p>
          <a:p>
            <a:pPr algn="ctr"/>
            <a:endParaRPr lang="en-US" dirty="0">
              <a:latin typeface="Annai MN" pitchFamily="2" charset="77"/>
              <a:ea typeface="Annai MN" pitchFamily="2" charset="77"/>
              <a:cs typeface="Annai MN" pitchFamily="2" charset="77"/>
            </a:endParaRPr>
          </a:p>
          <a:p>
            <a:pPr algn="ctr"/>
            <a:endParaRPr lang="en-US" dirty="0">
              <a:latin typeface="Annai MN" pitchFamily="2" charset="77"/>
              <a:ea typeface="Annai MN" pitchFamily="2" charset="77"/>
              <a:cs typeface="Annai MN" pitchFamily="2" charset="77"/>
            </a:endParaRPr>
          </a:p>
          <a:p>
            <a:pPr algn="ctr"/>
            <a:endParaRPr lang="en-US" dirty="0">
              <a:latin typeface="Annai MN" pitchFamily="2" charset="77"/>
              <a:ea typeface="Annai MN" pitchFamily="2" charset="77"/>
              <a:cs typeface="Annai MN" pitchFamily="2" charset="7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E116206-7751-8D5F-F76F-AADE1AF673F8}"/>
              </a:ext>
            </a:extLst>
          </p:cNvPr>
          <p:cNvSpPr txBox="1"/>
          <p:nvPr/>
        </p:nvSpPr>
        <p:spPr>
          <a:xfrm>
            <a:off x="3327400" y="518160"/>
            <a:ext cx="2489200" cy="33239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nnai MN" pitchFamily="2" charset="77"/>
                <a:ea typeface="Annai MN" pitchFamily="2" charset="77"/>
                <a:cs typeface="Annai MN" pitchFamily="2" charset="77"/>
              </a:rPr>
              <a:t>WHAT do we want to know</a:t>
            </a:r>
          </a:p>
          <a:p>
            <a:pPr algn="ctr"/>
            <a:endParaRPr lang="en-US" dirty="0">
              <a:latin typeface="Annai MN" pitchFamily="2" charset="77"/>
              <a:ea typeface="Annai MN" pitchFamily="2" charset="77"/>
              <a:cs typeface="Annai MN" pitchFamily="2" charset="77"/>
            </a:endParaRPr>
          </a:p>
          <a:p>
            <a:pPr algn="ctr"/>
            <a:endParaRPr lang="en-US" dirty="0">
              <a:latin typeface="Annai MN" pitchFamily="2" charset="77"/>
              <a:ea typeface="Annai MN" pitchFamily="2" charset="77"/>
              <a:cs typeface="Annai MN" pitchFamily="2" charset="77"/>
            </a:endParaRPr>
          </a:p>
          <a:p>
            <a:pPr algn="ctr"/>
            <a:endParaRPr lang="en-US" dirty="0">
              <a:latin typeface="Annai MN" pitchFamily="2" charset="77"/>
              <a:ea typeface="Annai MN" pitchFamily="2" charset="77"/>
              <a:cs typeface="Annai MN" pitchFamily="2" charset="77"/>
            </a:endParaRPr>
          </a:p>
          <a:p>
            <a:pPr algn="ctr"/>
            <a:endParaRPr lang="en-US" dirty="0">
              <a:latin typeface="Annai MN" pitchFamily="2" charset="77"/>
              <a:ea typeface="Annai MN" pitchFamily="2" charset="77"/>
              <a:cs typeface="Annai MN" pitchFamily="2" charset="77"/>
            </a:endParaRPr>
          </a:p>
          <a:p>
            <a:pPr algn="ctr"/>
            <a:endParaRPr lang="en-US" dirty="0">
              <a:latin typeface="Annai MN" pitchFamily="2" charset="77"/>
              <a:ea typeface="Annai MN" pitchFamily="2" charset="77"/>
              <a:cs typeface="Annai MN" pitchFamily="2" charset="77"/>
            </a:endParaRPr>
          </a:p>
          <a:p>
            <a:pPr algn="ctr"/>
            <a:endParaRPr lang="en-US" dirty="0">
              <a:latin typeface="Annai MN" pitchFamily="2" charset="77"/>
              <a:ea typeface="Annai MN" pitchFamily="2" charset="77"/>
              <a:cs typeface="Annai MN" pitchFamily="2" charset="77"/>
            </a:endParaRPr>
          </a:p>
          <a:p>
            <a:pPr algn="ctr"/>
            <a:endParaRPr lang="en-US" dirty="0">
              <a:latin typeface="Annai MN" pitchFamily="2" charset="77"/>
              <a:ea typeface="Annai MN" pitchFamily="2" charset="77"/>
              <a:cs typeface="Annai MN" pitchFamily="2" charset="77"/>
            </a:endParaRPr>
          </a:p>
          <a:p>
            <a:pPr algn="ctr"/>
            <a:endParaRPr lang="en-US" dirty="0">
              <a:latin typeface="Annai MN" pitchFamily="2" charset="77"/>
              <a:ea typeface="Annai MN" pitchFamily="2" charset="77"/>
              <a:cs typeface="Annai MN" pitchFamily="2" charset="77"/>
            </a:endParaRPr>
          </a:p>
          <a:p>
            <a:pPr algn="ctr"/>
            <a:endParaRPr lang="en-US" dirty="0">
              <a:latin typeface="Annai MN" pitchFamily="2" charset="77"/>
              <a:ea typeface="Annai MN" pitchFamily="2" charset="77"/>
              <a:cs typeface="Annai MN" pitchFamily="2" charset="77"/>
            </a:endParaRPr>
          </a:p>
          <a:p>
            <a:pPr algn="ctr"/>
            <a:endParaRPr lang="en-US" dirty="0">
              <a:latin typeface="Annai MN" pitchFamily="2" charset="77"/>
              <a:ea typeface="Annai MN" pitchFamily="2" charset="77"/>
              <a:cs typeface="Annai MN" pitchFamily="2" charset="77"/>
            </a:endParaRPr>
          </a:p>
          <a:p>
            <a:pPr algn="ctr"/>
            <a:endParaRPr lang="en-US" dirty="0">
              <a:latin typeface="Annai MN" pitchFamily="2" charset="77"/>
              <a:ea typeface="Annai MN" pitchFamily="2" charset="77"/>
              <a:cs typeface="Annai MN" pitchFamily="2" charset="77"/>
            </a:endParaRPr>
          </a:p>
          <a:p>
            <a:pPr algn="ctr"/>
            <a:endParaRPr lang="en-US" dirty="0">
              <a:latin typeface="Annai MN" pitchFamily="2" charset="77"/>
              <a:ea typeface="Annai MN" pitchFamily="2" charset="77"/>
              <a:cs typeface="Annai MN" pitchFamily="2" charset="77"/>
            </a:endParaRPr>
          </a:p>
          <a:p>
            <a:pPr algn="ctr"/>
            <a:endParaRPr lang="en-US" dirty="0">
              <a:latin typeface="Annai MN" pitchFamily="2" charset="77"/>
              <a:ea typeface="Annai MN" pitchFamily="2" charset="77"/>
              <a:cs typeface="Annai MN" pitchFamily="2" charset="7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08D90D-CAB4-77EF-BEB5-D8D6015360AD}"/>
              </a:ext>
            </a:extLst>
          </p:cNvPr>
          <p:cNvSpPr txBox="1"/>
          <p:nvPr/>
        </p:nvSpPr>
        <p:spPr>
          <a:xfrm>
            <a:off x="6094392" y="518160"/>
            <a:ext cx="2489200" cy="33239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nnai MN" pitchFamily="2" charset="77"/>
                <a:ea typeface="Annai MN" pitchFamily="2" charset="77"/>
                <a:cs typeface="Annai MN" pitchFamily="2" charset="77"/>
              </a:rPr>
              <a:t>What did we LEARN</a:t>
            </a:r>
          </a:p>
          <a:p>
            <a:pPr algn="ctr"/>
            <a:endParaRPr lang="en-US" dirty="0">
              <a:latin typeface="Annai MN" pitchFamily="2" charset="77"/>
              <a:ea typeface="Annai MN" pitchFamily="2" charset="77"/>
              <a:cs typeface="Annai MN" pitchFamily="2" charset="77"/>
            </a:endParaRPr>
          </a:p>
          <a:p>
            <a:pPr algn="ctr"/>
            <a:endParaRPr lang="en-US" dirty="0">
              <a:latin typeface="Annai MN" pitchFamily="2" charset="77"/>
              <a:ea typeface="Annai MN" pitchFamily="2" charset="77"/>
              <a:cs typeface="Annai MN" pitchFamily="2" charset="77"/>
            </a:endParaRPr>
          </a:p>
          <a:p>
            <a:pPr algn="ctr"/>
            <a:endParaRPr lang="en-US" dirty="0">
              <a:latin typeface="Annai MN" pitchFamily="2" charset="77"/>
              <a:ea typeface="Annai MN" pitchFamily="2" charset="77"/>
              <a:cs typeface="Annai MN" pitchFamily="2" charset="77"/>
            </a:endParaRPr>
          </a:p>
          <a:p>
            <a:pPr algn="ctr"/>
            <a:endParaRPr lang="en-US" dirty="0">
              <a:latin typeface="Annai MN" pitchFamily="2" charset="77"/>
              <a:ea typeface="Annai MN" pitchFamily="2" charset="77"/>
              <a:cs typeface="Annai MN" pitchFamily="2" charset="77"/>
            </a:endParaRPr>
          </a:p>
          <a:p>
            <a:pPr algn="ctr"/>
            <a:endParaRPr lang="en-US" dirty="0">
              <a:latin typeface="Annai MN" pitchFamily="2" charset="77"/>
              <a:ea typeface="Annai MN" pitchFamily="2" charset="77"/>
              <a:cs typeface="Annai MN" pitchFamily="2" charset="77"/>
            </a:endParaRPr>
          </a:p>
          <a:p>
            <a:pPr algn="ctr"/>
            <a:endParaRPr lang="en-US" dirty="0">
              <a:latin typeface="Annai MN" pitchFamily="2" charset="77"/>
              <a:ea typeface="Annai MN" pitchFamily="2" charset="77"/>
              <a:cs typeface="Annai MN" pitchFamily="2" charset="77"/>
            </a:endParaRPr>
          </a:p>
          <a:p>
            <a:pPr algn="ctr"/>
            <a:endParaRPr lang="en-US" dirty="0">
              <a:latin typeface="Annai MN" pitchFamily="2" charset="77"/>
              <a:ea typeface="Annai MN" pitchFamily="2" charset="77"/>
              <a:cs typeface="Annai MN" pitchFamily="2" charset="77"/>
            </a:endParaRPr>
          </a:p>
          <a:p>
            <a:pPr algn="ctr"/>
            <a:endParaRPr lang="en-US" dirty="0">
              <a:latin typeface="Annai MN" pitchFamily="2" charset="77"/>
              <a:ea typeface="Annai MN" pitchFamily="2" charset="77"/>
              <a:cs typeface="Annai MN" pitchFamily="2" charset="77"/>
            </a:endParaRPr>
          </a:p>
          <a:p>
            <a:pPr algn="ctr"/>
            <a:endParaRPr lang="en-US" dirty="0">
              <a:latin typeface="Annai MN" pitchFamily="2" charset="77"/>
              <a:ea typeface="Annai MN" pitchFamily="2" charset="77"/>
              <a:cs typeface="Annai MN" pitchFamily="2" charset="77"/>
            </a:endParaRPr>
          </a:p>
          <a:p>
            <a:pPr algn="ctr"/>
            <a:endParaRPr lang="en-US" dirty="0">
              <a:latin typeface="Annai MN" pitchFamily="2" charset="77"/>
              <a:ea typeface="Annai MN" pitchFamily="2" charset="77"/>
              <a:cs typeface="Annai MN" pitchFamily="2" charset="77"/>
            </a:endParaRPr>
          </a:p>
          <a:p>
            <a:pPr algn="ctr"/>
            <a:endParaRPr lang="en-US" dirty="0">
              <a:latin typeface="Annai MN" pitchFamily="2" charset="77"/>
              <a:ea typeface="Annai MN" pitchFamily="2" charset="77"/>
              <a:cs typeface="Annai MN" pitchFamily="2" charset="77"/>
            </a:endParaRPr>
          </a:p>
          <a:p>
            <a:pPr algn="ctr"/>
            <a:endParaRPr lang="en-US" dirty="0">
              <a:latin typeface="Annai MN" pitchFamily="2" charset="77"/>
              <a:ea typeface="Annai MN" pitchFamily="2" charset="77"/>
              <a:cs typeface="Annai MN" pitchFamily="2" charset="77"/>
            </a:endParaRPr>
          </a:p>
          <a:p>
            <a:pPr algn="ctr"/>
            <a:endParaRPr lang="en-US" dirty="0">
              <a:latin typeface="Annai MN" pitchFamily="2" charset="77"/>
              <a:ea typeface="Annai MN" pitchFamily="2" charset="77"/>
              <a:cs typeface="Annai MN" pitchFamily="2" charset="77"/>
            </a:endParaRPr>
          </a:p>
          <a:p>
            <a:pPr algn="ctr"/>
            <a:endParaRPr lang="en-US" dirty="0">
              <a:latin typeface="Annai MN" pitchFamily="2" charset="77"/>
              <a:ea typeface="Annai MN" pitchFamily="2" charset="77"/>
              <a:cs typeface="Annai MN" pitchFamily="2" charset="77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5"/>
          <p:cNvSpPr/>
          <p:nvPr/>
        </p:nvSpPr>
        <p:spPr>
          <a:xfrm>
            <a:off x="0" y="0"/>
            <a:ext cx="9204474" cy="5735159"/>
          </a:xfrm>
          <a:prstGeom prst="rect">
            <a:avLst/>
          </a:prstGeom>
          <a:solidFill>
            <a:srgbClr val="A6FF1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5"/>
          <p:cNvSpPr/>
          <p:nvPr/>
        </p:nvSpPr>
        <p:spPr>
          <a:xfrm>
            <a:off x="296333" y="268112"/>
            <a:ext cx="8621890" cy="52070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5" name="Google Shape;135;p5" descr="Screen Shot 2019-02-20 at 9.01.26 pm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5209" y="1324877"/>
            <a:ext cx="3204916" cy="972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5" descr="Screen Shot 2019-02-20 at 9.01.34 pm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5209" y="3604028"/>
            <a:ext cx="3204916" cy="976389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5"/>
          <p:cNvSpPr txBox="1"/>
          <p:nvPr/>
        </p:nvSpPr>
        <p:spPr>
          <a:xfrm>
            <a:off x="3989710" y="1421545"/>
            <a:ext cx="5038929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Arima Koshi" pitchFamily="2" charset="77"/>
                <a:ea typeface="AGCanYouNotBold" panose="02000803000000000000" pitchFamily="2" charset="0"/>
                <a:cs typeface="Arima Koshi" pitchFamily="2" charset="77"/>
                <a:sym typeface="Arial"/>
              </a:rPr>
              <a:t>Understand the history about the Titanic</a:t>
            </a:r>
            <a:endParaRPr sz="2800" dirty="0">
              <a:solidFill>
                <a:schemeClr val="dk1"/>
              </a:solidFill>
              <a:latin typeface="Arima Koshi" pitchFamily="2" charset="77"/>
              <a:ea typeface="AGCanYouNotBold" panose="02000803000000000000" pitchFamily="2" charset="0"/>
              <a:cs typeface="Arima Koshi" pitchFamily="2" charset="77"/>
              <a:sym typeface="Arial"/>
            </a:endParaRPr>
          </a:p>
        </p:txBody>
      </p:sp>
      <p:sp>
        <p:nvSpPr>
          <p:cNvPr id="138" name="Google Shape;138;p5"/>
          <p:cNvSpPr txBox="1"/>
          <p:nvPr/>
        </p:nvSpPr>
        <p:spPr>
          <a:xfrm>
            <a:off x="3931836" y="3441684"/>
            <a:ext cx="5154677" cy="1877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</a:pPr>
            <a:r>
              <a:rPr lang="en-AU" sz="2800" dirty="0">
                <a:solidFill>
                  <a:schemeClr val="dk1"/>
                </a:solidFill>
                <a:latin typeface="Arima Koshi" pitchFamily="2" charset="77"/>
                <a:ea typeface="AGCanYouNotBold" panose="02000803000000000000" pitchFamily="2" charset="0"/>
                <a:cs typeface="Arima Koshi" pitchFamily="2" charset="77"/>
                <a:sym typeface="Arial"/>
              </a:rPr>
              <a:t>Knowledge of what and how the Titanic catastrophe occurred</a:t>
            </a:r>
            <a:endParaRPr lang="en-AU" sz="2800" dirty="0">
              <a:solidFill>
                <a:schemeClr val="dk1"/>
              </a:solidFill>
              <a:latin typeface="Arima Koshi" pitchFamily="2" charset="77"/>
              <a:ea typeface="AGCanYouNotBold" panose="02000803000000000000" pitchFamily="2" charset="0"/>
              <a:cs typeface="Arima Koshi" pitchFamily="2" charset="77"/>
            </a:endParaRPr>
          </a:p>
          <a:p>
            <a: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</a:pPr>
            <a:endParaRPr sz="3200" dirty="0">
              <a:solidFill>
                <a:schemeClr val="dk1"/>
              </a:solidFill>
              <a:latin typeface="AGCanYouNotBold" panose="02000803000000000000" pitchFamily="2" charset="0"/>
              <a:ea typeface="AGCanYouNotBold" panose="02000803000000000000" pitchFamily="2" charset="0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4"/>
          <p:cNvSpPr/>
          <p:nvPr/>
        </p:nvSpPr>
        <p:spPr>
          <a:xfrm>
            <a:off x="0" y="0"/>
            <a:ext cx="9204474" cy="5735159"/>
          </a:xfrm>
          <a:prstGeom prst="rect">
            <a:avLst/>
          </a:prstGeom>
          <a:solidFill>
            <a:srgbClr val="FF943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14"/>
          <p:cNvSpPr/>
          <p:nvPr/>
        </p:nvSpPr>
        <p:spPr>
          <a:xfrm>
            <a:off x="296333" y="268112"/>
            <a:ext cx="8621890" cy="52070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AU" sz="1800" b="0" i="0" dirty="0">
              <a:solidFill>
                <a:schemeClr val="tx1"/>
              </a:solidFill>
              <a:effectLst/>
              <a:latin typeface="Arima Madurai" pitchFamily="2" charset="77"/>
              <a:cs typeface="Arima Madurai" pitchFamily="2" charset="77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AU" sz="1800" dirty="0">
              <a:solidFill>
                <a:schemeClr val="tx1"/>
              </a:solidFill>
              <a:latin typeface="Arima Madurai" pitchFamily="2" charset="77"/>
              <a:cs typeface="Arima Madurai" pitchFamily="2" charset="77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AU" sz="1800" b="0" i="0" dirty="0">
              <a:solidFill>
                <a:schemeClr val="tx1"/>
              </a:solidFill>
              <a:effectLst/>
              <a:latin typeface="Arima Madurai" pitchFamily="2" charset="77"/>
              <a:cs typeface="Arima Madurai" pitchFamily="2" charset="77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AU" sz="1800" dirty="0">
              <a:solidFill>
                <a:schemeClr val="tx1"/>
              </a:solidFill>
              <a:latin typeface="Arima Madurai" pitchFamily="2" charset="77"/>
              <a:cs typeface="Arima Madurai" pitchFamily="2" charset="77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0" i="0" dirty="0">
                <a:solidFill>
                  <a:schemeClr val="tx1"/>
                </a:solidFill>
                <a:effectLst/>
                <a:latin typeface="Arima Madurai" pitchFamily="2" charset="77"/>
                <a:cs typeface="Arima Madurai" pitchFamily="2" charset="77"/>
                <a:hlinkClick r:id="rId3"/>
              </a:rPr>
              <a:t>https://youtu.be/H_NryL40-lw</a:t>
            </a:r>
            <a:r>
              <a:rPr lang="en-AU" sz="1800" b="0" i="0" dirty="0">
                <a:solidFill>
                  <a:schemeClr val="tx1"/>
                </a:solidFill>
                <a:effectLst/>
                <a:latin typeface="Arima Madurai" pitchFamily="2" charset="77"/>
                <a:cs typeface="Arima Madurai" pitchFamily="2" charset="77"/>
              </a:rPr>
              <a:t> </a:t>
            </a:r>
            <a:endParaRPr lang="en-AU" sz="1800" dirty="0">
              <a:solidFill>
                <a:schemeClr val="tx1"/>
              </a:solidFill>
              <a:latin typeface="Arima Madurai" pitchFamily="2" charset="77"/>
              <a:cs typeface="Arima Madurai" pitchFamily="2" charset="77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dirty="0">
                <a:solidFill>
                  <a:schemeClr val="tx1"/>
                </a:solidFill>
                <a:latin typeface="Arima Madurai" pitchFamily="2" charset="77"/>
                <a:cs typeface="Arima Madurai" pitchFamily="2" charset="77"/>
              </a:rPr>
              <a:t> </a:t>
            </a:r>
            <a:endParaRPr lang="en-AU" sz="1800" b="0" i="0" dirty="0">
              <a:solidFill>
                <a:schemeClr val="tx1"/>
              </a:solidFill>
              <a:effectLst/>
              <a:latin typeface="Arima Madurai" pitchFamily="2" charset="77"/>
              <a:cs typeface="Arima Madurai" pitchFamily="2" charset="77"/>
            </a:endParaRPr>
          </a:p>
        </p:txBody>
      </p:sp>
      <p:sp>
        <p:nvSpPr>
          <p:cNvPr id="228" name="Google Shape;228;p14"/>
          <p:cNvSpPr/>
          <p:nvPr/>
        </p:nvSpPr>
        <p:spPr>
          <a:xfrm>
            <a:off x="4479667" y="2719001"/>
            <a:ext cx="18466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14"/>
          <p:cNvSpPr txBox="1"/>
          <p:nvPr/>
        </p:nvSpPr>
        <p:spPr>
          <a:xfrm>
            <a:off x="2140961" y="898032"/>
            <a:ext cx="6428667" cy="861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b="1" dirty="0">
                <a:solidFill>
                  <a:schemeClr val="dk1"/>
                </a:solidFill>
                <a:latin typeface="AGBOSSLADY" panose="02000603000000000000" pitchFamily="2" charset="0"/>
                <a:ea typeface="AGBOSSLADY" panose="02000603000000000000" pitchFamily="2" charset="0"/>
                <a:sym typeface="Arial"/>
              </a:rPr>
              <a:t>Video on website</a:t>
            </a:r>
            <a:endParaRPr sz="5000" b="1" dirty="0">
              <a:solidFill>
                <a:schemeClr val="dk1"/>
              </a:solidFill>
              <a:latin typeface="AGBOSSLADY" panose="02000603000000000000" pitchFamily="2" charset="0"/>
              <a:ea typeface="AGBOSSLADY" panose="02000603000000000000" pitchFamily="2" charset="0"/>
              <a:sym typeface="Arial"/>
            </a:endParaRPr>
          </a:p>
        </p:txBody>
      </p:sp>
      <p:pic>
        <p:nvPicPr>
          <p:cNvPr id="1026" name="Picture 2" descr="Marine Ship PNG Picture, Marine Ship, Ship Clipart, Cartoon Ship, Sea  Patrol PNG Image For Free Download | Boat cartoon, Cartoon ships, Art  drawings for kids">
            <a:extLst>
              <a:ext uri="{FF2B5EF4-FFF2-40B4-BE49-F238E27FC236}">
                <a16:creationId xmlns:a16="http://schemas.microsoft.com/office/drawing/2014/main" id="{8CA0DAB9-8259-5162-2202-0B1B6734EA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3520" y="3107183"/>
            <a:ext cx="2182514" cy="200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/>
          <p:nvPr/>
        </p:nvSpPr>
        <p:spPr>
          <a:xfrm>
            <a:off x="0" y="0"/>
            <a:ext cx="9227917" cy="5715000"/>
          </a:xfrm>
          <a:prstGeom prst="rect">
            <a:avLst/>
          </a:prstGeom>
          <a:solidFill>
            <a:srgbClr val="73FDD6"/>
          </a:solidFill>
          <a:ln>
            <a:noFill/>
          </a:ln>
        </p:spPr>
        <p:txBody>
          <a:bodyPr spcFirstLastPara="1" wrap="square" lIns="82283" tIns="41130" rIns="82283" bIns="41130" anchor="ctr" anchorCtr="0">
            <a:noAutofit/>
          </a:bodyPr>
          <a:lstStyle/>
          <a:p>
            <a:pPr algn="ctr"/>
            <a:endParaRPr sz="162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"/>
          <p:cNvSpPr/>
          <p:nvPr/>
        </p:nvSpPr>
        <p:spPr>
          <a:xfrm>
            <a:off x="991369" y="676451"/>
            <a:ext cx="7214516" cy="434505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2283" tIns="41130" rIns="82283" bIns="41130" anchor="ctr" anchorCtr="0">
            <a:noAutofit/>
          </a:bodyPr>
          <a:lstStyle/>
          <a:p>
            <a:pPr algn="ctr"/>
            <a:endParaRPr sz="162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"/>
          <p:cNvSpPr/>
          <p:nvPr/>
        </p:nvSpPr>
        <p:spPr>
          <a:xfrm rot="-223904">
            <a:off x="1001530" y="712011"/>
            <a:ext cx="7214516" cy="434505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2283" tIns="41130" rIns="82283" bIns="41130" anchor="ctr" anchorCtr="0">
            <a:noAutofit/>
          </a:bodyPr>
          <a:lstStyle/>
          <a:p>
            <a:pPr algn="ctr"/>
            <a:endParaRPr sz="162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50" name="Picture 2" descr="Copy Of Cooperative Kagan Learning Structures - Lessons - Blendspace">
            <a:extLst>
              <a:ext uri="{FF2B5EF4-FFF2-40B4-BE49-F238E27FC236}">
                <a16:creationId xmlns:a16="http://schemas.microsoft.com/office/drawing/2014/main" id="{17B4D551-9309-C7B5-28B0-C5C800E10E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8414" y="1242311"/>
            <a:ext cx="4307171" cy="3230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65898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/>
          <p:nvPr/>
        </p:nvSpPr>
        <p:spPr>
          <a:xfrm>
            <a:off x="0" y="0"/>
            <a:ext cx="9227917" cy="5715000"/>
          </a:xfrm>
          <a:prstGeom prst="rect">
            <a:avLst/>
          </a:prstGeom>
          <a:solidFill>
            <a:srgbClr val="73FDD6"/>
          </a:solidFill>
          <a:ln>
            <a:noFill/>
          </a:ln>
        </p:spPr>
        <p:txBody>
          <a:bodyPr spcFirstLastPara="1" wrap="square" lIns="82283" tIns="41130" rIns="82283" bIns="41130" anchor="ctr" anchorCtr="0">
            <a:noAutofit/>
          </a:bodyPr>
          <a:lstStyle/>
          <a:p>
            <a:pPr algn="ctr"/>
            <a:endParaRPr sz="162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"/>
          <p:cNvSpPr/>
          <p:nvPr/>
        </p:nvSpPr>
        <p:spPr>
          <a:xfrm>
            <a:off x="991369" y="676451"/>
            <a:ext cx="7214516" cy="434505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2283" tIns="41130" rIns="82283" bIns="41130" anchor="ctr" anchorCtr="0">
            <a:noAutofit/>
          </a:bodyPr>
          <a:lstStyle/>
          <a:p>
            <a:pPr algn="ctr"/>
            <a:endParaRPr sz="162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"/>
          <p:cNvSpPr/>
          <p:nvPr/>
        </p:nvSpPr>
        <p:spPr>
          <a:xfrm rot="-223904">
            <a:off x="1001530" y="712011"/>
            <a:ext cx="7214516" cy="434505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2283" tIns="41130" rIns="82283" bIns="41130" anchor="ctr" anchorCtr="0">
            <a:noAutofit/>
          </a:bodyPr>
          <a:lstStyle/>
          <a:p>
            <a:pPr algn="ctr"/>
            <a:endParaRPr sz="162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B9A118B-F2CC-E316-DA0B-88B2D26C5FFE}"/>
              </a:ext>
            </a:extLst>
          </p:cNvPr>
          <p:cNvSpPr txBox="1"/>
          <p:nvPr/>
        </p:nvSpPr>
        <p:spPr>
          <a:xfrm>
            <a:off x="1625600" y="2404623"/>
            <a:ext cx="6339840" cy="6424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AU" sz="2600" b="0" i="0" dirty="0">
                <a:solidFill>
                  <a:schemeClr val="tx1"/>
                </a:solidFill>
                <a:effectLst/>
                <a:latin typeface="Arima Madurai" pitchFamily="2" charset="77"/>
                <a:cs typeface="Arima Madurai" pitchFamily="2" charset="77"/>
              </a:rPr>
              <a:t>Question 1: What year did the titanic sink?</a:t>
            </a:r>
          </a:p>
        </p:txBody>
      </p:sp>
      <p:pic>
        <p:nvPicPr>
          <p:cNvPr id="7170" name="Picture 2" descr="Cruise Ship Cartoon Images – Browse 18,903 Stock Photos, Vectors, and Video  | Adobe Stock">
            <a:extLst>
              <a:ext uri="{FF2B5EF4-FFF2-40B4-BE49-F238E27FC236}">
                <a16:creationId xmlns:a16="http://schemas.microsoft.com/office/drawing/2014/main" id="{039EFD73-2CCF-1A3C-6BFA-47B17EB12E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410" y="3448201"/>
            <a:ext cx="2236470" cy="1653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6132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/>
          <p:nvPr/>
        </p:nvSpPr>
        <p:spPr>
          <a:xfrm>
            <a:off x="0" y="0"/>
            <a:ext cx="9227917" cy="5715000"/>
          </a:xfrm>
          <a:prstGeom prst="rect">
            <a:avLst/>
          </a:prstGeom>
          <a:solidFill>
            <a:srgbClr val="73FDD6"/>
          </a:solidFill>
          <a:ln>
            <a:noFill/>
          </a:ln>
        </p:spPr>
        <p:txBody>
          <a:bodyPr spcFirstLastPara="1" wrap="square" lIns="82283" tIns="41130" rIns="82283" bIns="41130" anchor="ctr" anchorCtr="0">
            <a:noAutofit/>
          </a:bodyPr>
          <a:lstStyle/>
          <a:p>
            <a:pPr algn="ctr"/>
            <a:endParaRPr sz="162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"/>
          <p:cNvSpPr/>
          <p:nvPr/>
        </p:nvSpPr>
        <p:spPr>
          <a:xfrm>
            <a:off x="991369" y="676451"/>
            <a:ext cx="7214516" cy="434505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2283" tIns="41130" rIns="82283" bIns="41130" anchor="ctr" anchorCtr="0">
            <a:noAutofit/>
          </a:bodyPr>
          <a:lstStyle/>
          <a:p>
            <a:pPr algn="ctr"/>
            <a:endParaRPr sz="162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"/>
          <p:cNvSpPr/>
          <p:nvPr/>
        </p:nvSpPr>
        <p:spPr>
          <a:xfrm rot="-223904">
            <a:off x="1001530" y="712011"/>
            <a:ext cx="7214516" cy="434505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2283" tIns="41130" rIns="82283" bIns="41130" anchor="ctr" anchorCtr="0">
            <a:noAutofit/>
          </a:bodyPr>
          <a:lstStyle/>
          <a:p>
            <a:pPr algn="ctr"/>
            <a:endParaRPr sz="162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50" name="Picture 2" descr="Copy Of Cooperative Kagan Learning Structures - Lessons - Blendspace">
            <a:extLst>
              <a:ext uri="{FF2B5EF4-FFF2-40B4-BE49-F238E27FC236}">
                <a16:creationId xmlns:a16="http://schemas.microsoft.com/office/drawing/2014/main" id="{17B4D551-9309-C7B5-28B0-C5C800E10E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8414" y="1242311"/>
            <a:ext cx="4307171" cy="3230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24725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/>
          <p:nvPr/>
        </p:nvSpPr>
        <p:spPr>
          <a:xfrm>
            <a:off x="0" y="0"/>
            <a:ext cx="9227917" cy="5715000"/>
          </a:xfrm>
          <a:prstGeom prst="rect">
            <a:avLst/>
          </a:prstGeom>
          <a:solidFill>
            <a:srgbClr val="73FDD6"/>
          </a:solidFill>
          <a:ln>
            <a:noFill/>
          </a:ln>
        </p:spPr>
        <p:txBody>
          <a:bodyPr spcFirstLastPara="1" wrap="square" lIns="82283" tIns="41130" rIns="82283" bIns="41130" anchor="ctr" anchorCtr="0">
            <a:noAutofit/>
          </a:bodyPr>
          <a:lstStyle/>
          <a:p>
            <a:pPr algn="ctr"/>
            <a:endParaRPr sz="162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"/>
          <p:cNvSpPr/>
          <p:nvPr/>
        </p:nvSpPr>
        <p:spPr>
          <a:xfrm>
            <a:off x="991369" y="676451"/>
            <a:ext cx="7214516" cy="434505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2283" tIns="41130" rIns="82283" bIns="41130" anchor="ctr" anchorCtr="0">
            <a:noAutofit/>
          </a:bodyPr>
          <a:lstStyle/>
          <a:p>
            <a:pPr algn="ctr"/>
            <a:endParaRPr sz="162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"/>
          <p:cNvSpPr/>
          <p:nvPr/>
        </p:nvSpPr>
        <p:spPr>
          <a:xfrm rot="-223904">
            <a:off x="1001530" y="712011"/>
            <a:ext cx="7214516" cy="434505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2283" tIns="41130" rIns="82283" bIns="41130" anchor="ctr" anchorCtr="0">
            <a:noAutofit/>
          </a:bodyPr>
          <a:lstStyle/>
          <a:p>
            <a:pPr algn="ctr"/>
            <a:endParaRPr sz="162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B9A118B-F2CC-E316-DA0B-88B2D26C5FFE}"/>
              </a:ext>
            </a:extLst>
          </p:cNvPr>
          <p:cNvSpPr txBox="1"/>
          <p:nvPr/>
        </p:nvSpPr>
        <p:spPr>
          <a:xfrm>
            <a:off x="1243644" y="2521961"/>
            <a:ext cx="7085831" cy="1242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AU" sz="2600" dirty="0">
                <a:solidFill>
                  <a:schemeClr val="tx1"/>
                </a:solidFill>
                <a:latin typeface="Arima Madurai" pitchFamily="2" charset="77"/>
                <a:cs typeface="Arima Madurai" pitchFamily="2" charset="77"/>
              </a:rPr>
              <a:t>Question 2: What was the titanic believed to be?</a:t>
            </a:r>
            <a:endParaRPr lang="en-AU" sz="2600" b="0" i="0" dirty="0">
              <a:solidFill>
                <a:schemeClr val="tx1"/>
              </a:solidFill>
              <a:effectLst/>
              <a:latin typeface="Arima Madurai" pitchFamily="2" charset="77"/>
              <a:cs typeface="Arima Madurai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2377750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/>
          <p:nvPr/>
        </p:nvSpPr>
        <p:spPr>
          <a:xfrm>
            <a:off x="0" y="0"/>
            <a:ext cx="9227917" cy="5715000"/>
          </a:xfrm>
          <a:prstGeom prst="rect">
            <a:avLst/>
          </a:prstGeom>
          <a:solidFill>
            <a:srgbClr val="73FDD6"/>
          </a:solidFill>
          <a:ln>
            <a:noFill/>
          </a:ln>
        </p:spPr>
        <p:txBody>
          <a:bodyPr spcFirstLastPara="1" wrap="square" lIns="82283" tIns="41130" rIns="82283" bIns="41130" anchor="ctr" anchorCtr="0">
            <a:noAutofit/>
          </a:bodyPr>
          <a:lstStyle/>
          <a:p>
            <a:pPr algn="ctr"/>
            <a:endParaRPr sz="162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"/>
          <p:cNvSpPr/>
          <p:nvPr/>
        </p:nvSpPr>
        <p:spPr>
          <a:xfrm>
            <a:off x="991369" y="676451"/>
            <a:ext cx="7214516" cy="434505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2283" tIns="41130" rIns="82283" bIns="41130" anchor="ctr" anchorCtr="0">
            <a:noAutofit/>
          </a:bodyPr>
          <a:lstStyle/>
          <a:p>
            <a:pPr algn="ctr"/>
            <a:endParaRPr sz="162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"/>
          <p:cNvSpPr/>
          <p:nvPr/>
        </p:nvSpPr>
        <p:spPr>
          <a:xfrm rot="-223904">
            <a:off x="1001530" y="712011"/>
            <a:ext cx="7214516" cy="434505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2283" tIns="41130" rIns="82283" bIns="41130" anchor="ctr" anchorCtr="0">
            <a:noAutofit/>
          </a:bodyPr>
          <a:lstStyle/>
          <a:p>
            <a:pPr algn="ctr"/>
            <a:endParaRPr sz="162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50" name="Picture 2" descr="Copy Of Cooperative Kagan Learning Structures - Lessons - Blendspace">
            <a:extLst>
              <a:ext uri="{FF2B5EF4-FFF2-40B4-BE49-F238E27FC236}">
                <a16:creationId xmlns:a16="http://schemas.microsoft.com/office/drawing/2014/main" id="{17B4D551-9309-C7B5-28B0-C5C800E10E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8414" y="1242311"/>
            <a:ext cx="4307171" cy="3230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50954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1906</TotalTime>
  <Words>186</Words>
  <Application>Microsoft Macintosh PowerPoint</Application>
  <PresentationFormat>On-screen Show (16:10)</PresentationFormat>
  <Paragraphs>70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AGCanYouNotBold</vt:lpstr>
      <vt:lpstr>AGSORRYNOTSORRY</vt:lpstr>
      <vt:lpstr>AGBOSSLADY</vt:lpstr>
      <vt:lpstr>Arima Madurai</vt:lpstr>
      <vt:lpstr>Arima Koshi</vt:lpstr>
      <vt:lpstr>Annai MN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Maddi Gorton</dc:creator>
  <cp:lastModifiedBy>TAN Eunice [Woodlands Primary School]</cp:lastModifiedBy>
  <cp:revision>8</cp:revision>
  <dcterms:created xsi:type="dcterms:W3CDTF">2019-06-08T06:49:34Z</dcterms:created>
  <dcterms:modified xsi:type="dcterms:W3CDTF">2023-02-09T00:24:50Z</dcterms:modified>
</cp:coreProperties>
</file>