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86"/>
  </p:normalViewPr>
  <p:slideViewPr>
    <p:cSldViewPr snapToGrid="0" snapToObjects="1">
      <p:cViewPr varScale="1">
        <p:scale>
          <a:sx n="100" d="100"/>
          <a:sy n="100" d="100"/>
        </p:scale>
        <p:origin x="1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1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16905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2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2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5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315D-BE23-234D-A7E8-59EA10974996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DE949-4CE0-544A-9024-11C072A9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6769" y="2050869"/>
            <a:ext cx="612892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500" dirty="0">
                <a:latin typeface="AGCanYouNotBold" charset="0"/>
                <a:ea typeface="AGCanYouNotBold" charset="0"/>
                <a:cs typeface="AGCanYouNotBold" charset="0"/>
              </a:rPr>
              <a:t>DAY TWO</a:t>
            </a:r>
          </a:p>
        </p:txBody>
      </p:sp>
    </p:spTree>
    <p:extLst>
      <p:ext uri="{BB962C8B-B14F-4D97-AF65-F5344CB8AC3E}">
        <p14:creationId xmlns:p14="http://schemas.microsoft.com/office/powerpoint/2010/main" val="84805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31" name="Shape 431"/>
          <p:cNvSpPr/>
          <p:nvPr/>
        </p:nvSpPr>
        <p:spPr>
          <a:xfrm>
            <a:off x="4454260" y="2628976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7 x 2 = </a:t>
            </a:r>
          </a:p>
        </p:txBody>
      </p:sp>
      <p:sp>
        <p:nvSpPr>
          <p:cNvPr id="5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</p:spTree>
    <p:extLst>
      <p:ext uri="{BB962C8B-B14F-4D97-AF65-F5344CB8AC3E}">
        <p14:creationId xmlns:p14="http://schemas.microsoft.com/office/powerpoint/2010/main" val="188494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35" name="Shape 435"/>
          <p:cNvSpPr/>
          <p:nvPr/>
        </p:nvSpPr>
        <p:spPr>
          <a:xfrm>
            <a:off x="4454260" y="2628976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2 x 2 = </a:t>
            </a:r>
          </a:p>
        </p:txBody>
      </p:sp>
      <p:sp>
        <p:nvSpPr>
          <p:cNvPr id="5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</p:spTree>
    <p:extLst>
      <p:ext uri="{BB962C8B-B14F-4D97-AF65-F5344CB8AC3E}">
        <p14:creationId xmlns:p14="http://schemas.microsoft.com/office/powerpoint/2010/main" val="64461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39" name="Shape 439"/>
          <p:cNvSpPr/>
          <p:nvPr/>
        </p:nvSpPr>
        <p:spPr>
          <a:xfrm>
            <a:off x="4191119" y="2628976"/>
            <a:ext cx="3279745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10 x 2 = </a:t>
            </a:r>
          </a:p>
        </p:txBody>
      </p:sp>
      <p:sp>
        <p:nvSpPr>
          <p:cNvPr id="5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</p:spTree>
    <p:extLst>
      <p:ext uri="{BB962C8B-B14F-4D97-AF65-F5344CB8AC3E}">
        <p14:creationId xmlns:p14="http://schemas.microsoft.com/office/powerpoint/2010/main" val="208013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43" name="Shape 443"/>
          <p:cNvSpPr/>
          <p:nvPr/>
        </p:nvSpPr>
        <p:spPr>
          <a:xfrm>
            <a:off x="4454260" y="2628976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5 x 2 = </a:t>
            </a:r>
          </a:p>
        </p:txBody>
      </p:sp>
      <p:sp>
        <p:nvSpPr>
          <p:cNvPr id="5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</p:spTree>
    <p:extLst>
      <p:ext uri="{BB962C8B-B14F-4D97-AF65-F5344CB8AC3E}">
        <p14:creationId xmlns:p14="http://schemas.microsoft.com/office/powerpoint/2010/main" val="1911310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2881314" y="988219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495" name="Shape 495"/>
          <p:cNvSpPr/>
          <p:nvPr/>
        </p:nvSpPr>
        <p:spPr>
          <a:xfrm>
            <a:off x="3402827" y="2370244"/>
            <a:ext cx="5245540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It’s Nothing New 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Adding with Pim</a:t>
            </a:r>
          </a:p>
        </p:txBody>
      </p:sp>
    </p:spTree>
    <p:extLst>
      <p:ext uri="{BB962C8B-B14F-4D97-AF65-F5344CB8AC3E}">
        <p14:creationId xmlns:p14="http://schemas.microsoft.com/office/powerpoint/2010/main" val="133403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/>
          <p:nvPr/>
        </p:nvSpPr>
        <p:spPr>
          <a:xfrm>
            <a:off x="2130773" y="2053405"/>
            <a:ext cx="6157135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200 + 300 = </a:t>
            </a:r>
          </a:p>
        </p:txBody>
      </p:sp>
    </p:spTree>
    <p:extLst>
      <p:ext uri="{BB962C8B-B14F-4D97-AF65-F5344CB8AC3E}">
        <p14:creationId xmlns:p14="http://schemas.microsoft.com/office/powerpoint/2010/main" val="146080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/>
        </p:nvSpPr>
        <p:spPr>
          <a:xfrm>
            <a:off x="3231440" y="2070335"/>
            <a:ext cx="6157135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600 + 200 = </a:t>
            </a:r>
          </a:p>
        </p:txBody>
      </p:sp>
    </p:spTree>
    <p:extLst>
      <p:ext uri="{BB962C8B-B14F-4D97-AF65-F5344CB8AC3E}">
        <p14:creationId xmlns:p14="http://schemas.microsoft.com/office/powerpoint/2010/main" val="1688111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/>
        </p:nvSpPr>
        <p:spPr>
          <a:xfrm>
            <a:off x="2567391" y="1968735"/>
            <a:ext cx="7404271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8000 + 5000 = </a:t>
            </a:r>
          </a:p>
        </p:txBody>
      </p:sp>
    </p:spTree>
    <p:extLst>
      <p:ext uri="{BB962C8B-B14F-4D97-AF65-F5344CB8AC3E}">
        <p14:creationId xmlns:p14="http://schemas.microsoft.com/office/powerpoint/2010/main" val="1682477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/>
        </p:nvSpPr>
        <p:spPr>
          <a:xfrm>
            <a:off x="2550458" y="1951802"/>
            <a:ext cx="7404271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9000 + 4000 = </a:t>
            </a:r>
          </a:p>
        </p:txBody>
      </p:sp>
    </p:spTree>
    <p:extLst>
      <p:ext uri="{BB962C8B-B14F-4D97-AF65-F5344CB8AC3E}">
        <p14:creationId xmlns:p14="http://schemas.microsoft.com/office/powerpoint/2010/main" val="148970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/>
        </p:nvSpPr>
        <p:spPr>
          <a:xfrm>
            <a:off x="2736725" y="2002602"/>
            <a:ext cx="7404271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8000 + 7000 = </a:t>
            </a:r>
          </a:p>
        </p:txBody>
      </p:sp>
    </p:spTree>
    <p:extLst>
      <p:ext uri="{BB962C8B-B14F-4D97-AF65-F5344CB8AC3E}">
        <p14:creationId xmlns:p14="http://schemas.microsoft.com/office/powerpoint/2010/main" val="238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2881314" y="988219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46" name="Shape 346"/>
          <p:cNvSpPr/>
          <p:nvPr/>
        </p:nvSpPr>
        <p:spPr>
          <a:xfrm>
            <a:off x="3713410" y="2471844"/>
            <a:ext cx="498307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Counting</a:t>
            </a:r>
          </a:p>
          <a:p>
            <a:pPr algn="ctr"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 dirty="0"/>
              <a:t>Partitioning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334359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/>
        </p:nvSpPr>
        <p:spPr>
          <a:xfrm>
            <a:off x="1571319" y="1968735"/>
            <a:ext cx="9209252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60 000 + 50 000 = </a:t>
            </a:r>
          </a:p>
        </p:txBody>
      </p:sp>
    </p:spTree>
    <p:extLst>
      <p:ext uri="{BB962C8B-B14F-4D97-AF65-F5344CB8AC3E}">
        <p14:creationId xmlns:p14="http://schemas.microsoft.com/office/powerpoint/2010/main" val="1589532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/>
          <p:nvPr/>
        </p:nvSpPr>
        <p:spPr>
          <a:xfrm>
            <a:off x="1706786" y="2459802"/>
            <a:ext cx="9209252" cy="154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8600"/>
            </a:lvl1pPr>
          </a:lstStyle>
          <a:p>
            <a:r>
              <a:rPr sz="9600"/>
              <a:t>70 000 + 20 000 = </a:t>
            </a:r>
          </a:p>
        </p:txBody>
      </p:sp>
    </p:spTree>
    <p:extLst>
      <p:ext uri="{BB962C8B-B14F-4D97-AF65-F5344CB8AC3E}">
        <p14:creationId xmlns:p14="http://schemas.microsoft.com/office/powerpoint/2010/main" val="573688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/>
        </p:nvSpPr>
        <p:spPr>
          <a:xfrm>
            <a:off x="2881314" y="988219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512" name="Shape 512"/>
          <p:cNvSpPr/>
          <p:nvPr/>
        </p:nvSpPr>
        <p:spPr>
          <a:xfrm>
            <a:off x="4113131" y="2370244"/>
            <a:ext cx="3808735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Calculations</a:t>
            </a:r>
          </a:p>
          <a:p>
            <a:pPr algn="ctr"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 dirty="0"/>
              <a:t>Addition</a:t>
            </a:r>
          </a:p>
        </p:txBody>
      </p:sp>
    </p:spTree>
    <p:extLst>
      <p:ext uri="{BB962C8B-B14F-4D97-AF65-F5344CB8AC3E}">
        <p14:creationId xmlns:p14="http://schemas.microsoft.com/office/powerpoint/2010/main" val="1923334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/>
          <p:nvPr/>
        </p:nvSpPr>
        <p:spPr>
          <a:xfrm>
            <a:off x="10029486" y="2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575" name="Shape 575"/>
          <p:cNvSpPr/>
          <p:nvPr/>
        </p:nvSpPr>
        <p:spPr>
          <a:xfrm>
            <a:off x="6238730" y="1053335"/>
            <a:ext cx="4581671" cy="5058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5400" dirty="0"/>
              <a:t>163 + 22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sz="5400" dirty="0"/>
              <a:t>244 + 31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sz="5400" dirty="0"/>
              <a:t>395 + 47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</p:txBody>
      </p:sp>
      <p:sp>
        <p:nvSpPr>
          <p:cNvPr id="576" name="Shape 576"/>
          <p:cNvSpPr/>
          <p:nvPr/>
        </p:nvSpPr>
        <p:spPr>
          <a:xfrm>
            <a:off x="592042" y="1053335"/>
            <a:ext cx="3319559" cy="5058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5400" dirty="0"/>
              <a:t>33 + 12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sz="5400" dirty="0"/>
              <a:t>78 + 32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sz="5400" dirty="0"/>
              <a:t>89 + 19</a:t>
            </a:r>
            <a:r>
              <a:rPr lang="en-AU" sz="5400" dirty="0"/>
              <a:t> =</a:t>
            </a:r>
            <a:endParaRPr sz="5400" dirty="0"/>
          </a:p>
          <a:p>
            <a:pPr algn="l">
              <a:defRPr sz="5000"/>
            </a:pP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56335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2209501" y="914402"/>
            <a:ext cx="8554295" cy="5225143"/>
          </a:xfrm>
          <a:prstGeom prst="rect">
            <a:avLst/>
          </a:prstGeom>
          <a:solidFill>
            <a:srgbClr val="00B0F0">
              <a:alpha val="67000"/>
            </a:srgbClr>
          </a:solidFill>
          <a:ln w="63500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16101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2769325" y="1846216"/>
            <a:ext cx="7576459" cy="3580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sz="3600" b="1" dirty="0">
                <a:latin typeface="Arial" charset="0"/>
                <a:ea typeface="Arial" charset="0"/>
                <a:cs typeface="Arial" charset="0"/>
              </a:rPr>
              <a:t>WALT</a:t>
            </a:r>
            <a:r>
              <a:rPr sz="3600" dirty="0">
                <a:latin typeface="Arial" charset="0"/>
                <a:ea typeface="Arial" charset="0"/>
                <a:cs typeface="Arial" charset="0"/>
              </a:rPr>
              <a:t>: </a:t>
            </a: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AU" sz="2800" dirty="0">
                <a:latin typeface="Arial" charset="0"/>
                <a:ea typeface="Arial" charset="0"/>
                <a:cs typeface="Arial" charset="0"/>
              </a:rPr>
              <a:t>Identify the value of digits within a number.  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3600" b="1" dirty="0">
                <a:latin typeface="Arial" charset="0"/>
                <a:ea typeface="Arial" charset="0"/>
                <a:cs typeface="Arial" charset="0"/>
              </a:rPr>
              <a:t>WILF</a:t>
            </a:r>
            <a:r>
              <a:rPr lang="en-AU" sz="3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189" indent="-457189" algn="ctr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Say the value of the number</a:t>
            </a:r>
          </a:p>
          <a:p>
            <a:pPr marL="457189" indent="-457189" algn="ctr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Work as a team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endParaRPr lang="en-AU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80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2318634" y="2131546"/>
            <a:ext cx="298160" cy="515783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1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83"/>
              <a:t>0</a:t>
            </a:r>
          </a:p>
        </p:txBody>
      </p:sp>
      <p:grpSp>
        <p:nvGrpSpPr>
          <p:cNvPr id="257" name="Group 257"/>
          <p:cNvGrpSpPr/>
          <p:nvPr/>
        </p:nvGrpSpPr>
        <p:grpSpPr>
          <a:xfrm>
            <a:off x="1988235" y="2131546"/>
            <a:ext cx="1619753" cy="515783"/>
            <a:chOff x="-1" y="58671"/>
            <a:chExt cx="2303649" cy="733558"/>
          </a:xfrm>
        </p:grpSpPr>
        <p:sp>
          <p:nvSpPr>
            <p:cNvPr id="253" name="Shape 253"/>
            <p:cNvSpPr/>
            <p:nvPr/>
          </p:nvSpPr>
          <p:spPr>
            <a:xfrm>
              <a:off x="-1" y="58671"/>
              <a:ext cx="424050" cy="733558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6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939796" y="58671"/>
              <a:ext cx="424050" cy="733558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1409699" y="58671"/>
              <a:ext cx="424050" cy="733558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1879598" y="58671"/>
              <a:ext cx="424050" cy="733558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2318634" y="2747694"/>
            <a:ext cx="1289357" cy="515783"/>
            <a:chOff x="-1" y="58671"/>
            <a:chExt cx="1833752" cy="733558"/>
          </a:xfrm>
        </p:grpSpPr>
        <p:sp>
          <p:nvSpPr>
            <p:cNvPr id="258" name="Shape 258"/>
            <p:cNvSpPr/>
            <p:nvPr/>
          </p:nvSpPr>
          <p:spPr>
            <a:xfrm>
              <a:off x="1409701" y="58671"/>
              <a:ext cx="424050" cy="733558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939799" y="58671"/>
              <a:ext cx="424050" cy="733558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469898" y="58671"/>
              <a:ext cx="424050" cy="733558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-1" y="58671"/>
              <a:ext cx="424050" cy="733558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8</a:t>
              </a: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2644456" y="3354913"/>
            <a:ext cx="963532" cy="515783"/>
            <a:chOff x="-1" y="58671"/>
            <a:chExt cx="1370352" cy="733558"/>
          </a:xfrm>
        </p:grpSpPr>
        <p:sp>
          <p:nvSpPr>
            <p:cNvPr id="263" name="Shape 263"/>
            <p:cNvSpPr/>
            <p:nvPr/>
          </p:nvSpPr>
          <p:spPr>
            <a:xfrm>
              <a:off x="-1" y="58671"/>
              <a:ext cx="424048" cy="733558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9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476406" y="58671"/>
              <a:ext cx="424048" cy="733558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946303" y="58671"/>
              <a:ext cx="424048" cy="733558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</p:grpSp>
      <p:grpSp>
        <p:nvGrpSpPr>
          <p:cNvPr id="269" name="Group 269"/>
          <p:cNvGrpSpPr/>
          <p:nvPr/>
        </p:nvGrpSpPr>
        <p:grpSpPr>
          <a:xfrm>
            <a:off x="2979429" y="3962131"/>
            <a:ext cx="628559" cy="515783"/>
            <a:chOff x="-1" y="58671"/>
            <a:chExt cx="893947" cy="733558"/>
          </a:xfrm>
        </p:grpSpPr>
        <p:sp>
          <p:nvSpPr>
            <p:cNvPr id="267" name="Shape 267"/>
            <p:cNvSpPr/>
            <p:nvPr/>
          </p:nvSpPr>
          <p:spPr>
            <a:xfrm>
              <a:off x="-1" y="58671"/>
              <a:ext cx="424048" cy="733558"/>
            </a:xfrm>
            <a:prstGeom prst="rect">
              <a:avLst/>
            </a:prstGeom>
            <a:solidFill>
              <a:schemeClr val="accent6">
                <a:satOff val="24555"/>
                <a:lumOff val="2223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7</a:t>
              </a:r>
            </a:p>
          </p:txBody>
        </p:sp>
        <p:sp>
          <p:nvSpPr>
            <p:cNvPr id="268" name="Shape 268"/>
            <p:cNvSpPr/>
            <p:nvPr/>
          </p:nvSpPr>
          <p:spPr>
            <a:xfrm>
              <a:off x="469898" y="58671"/>
              <a:ext cx="424048" cy="733558"/>
            </a:xfrm>
            <a:prstGeom prst="rect">
              <a:avLst/>
            </a:prstGeom>
            <a:solidFill>
              <a:schemeClr val="accent6">
                <a:satOff val="24555"/>
                <a:lumOff val="2223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41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883"/>
                <a:t>0</a:t>
              </a:r>
            </a:p>
          </p:txBody>
        </p:sp>
      </p:grpSp>
      <p:sp>
        <p:nvSpPr>
          <p:cNvPr id="270" name="Shape 270"/>
          <p:cNvSpPr/>
          <p:nvPr/>
        </p:nvSpPr>
        <p:spPr>
          <a:xfrm>
            <a:off x="3300898" y="4581258"/>
            <a:ext cx="298160" cy="515783"/>
          </a:xfrm>
          <a:prstGeom prst="rect">
            <a:avLst/>
          </a:prstGeom>
          <a:solidFill>
            <a:schemeClr val="accent1">
              <a:satOff val="-3355"/>
              <a:lumOff val="26614"/>
            </a:schemeClr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1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83"/>
              <a:t>4</a:t>
            </a:r>
          </a:p>
        </p:txBody>
      </p:sp>
      <p:grpSp>
        <p:nvGrpSpPr>
          <p:cNvPr id="276" name="Group 276"/>
          <p:cNvGrpSpPr/>
          <p:nvPr/>
        </p:nvGrpSpPr>
        <p:grpSpPr>
          <a:xfrm>
            <a:off x="5334938" y="2090291"/>
            <a:ext cx="3548951" cy="1273655"/>
            <a:chOff x="0" y="0"/>
            <a:chExt cx="5047395" cy="1811417"/>
          </a:xfrm>
        </p:grpSpPr>
        <p:sp>
          <p:nvSpPr>
            <p:cNvPr id="271" name="Shape 271"/>
            <p:cNvSpPr/>
            <p:nvPr/>
          </p:nvSpPr>
          <p:spPr>
            <a:xfrm>
              <a:off x="-1" y="-1"/>
              <a:ext cx="973961" cy="1811419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6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x="1027371" y="-1"/>
              <a:ext cx="973960" cy="1811419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8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2036718" y="-1"/>
              <a:ext cx="973960" cy="1811419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9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3055077" y="-1"/>
              <a:ext cx="973960" cy="1811419"/>
            </a:xfrm>
            <a:prstGeom prst="rect">
              <a:avLst/>
            </a:prstGeom>
            <a:solidFill>
              <a:schemeClr val="accent6">
                <a:satOff val="24555"/>
                <a:lumOff val="2223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7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4073436" y="-1"/>
              <a:ext cx="973960" cy="1811419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4</a:t>
              </a:r>
            </a:p>
          </p:txBody>
        </p:sp>
      </p:grpSp>
      <p:sp>
        <p:nvSpPr>
          <p:cNvPr id="277" name="Shape 277"/>
          <p:cNvSpPr/>
          <p:nvPr/>
        </p:nvSpPr>
        <p:spPr>
          <a:xfrm>
            <a:off x="3830836" y="2389437"/>
            <a:ext cx="114895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78" name="Shape 278"/>
          <p:cNvSpPr/>
          <p:nvPr/>
        </p:nvSpPr>
        <p:spPr>
          <a:xfrm>
            <a:off x="1677128" y="5510499"/>
            <a:ext cx="5268129" cy="364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700" b="1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899"/>
              <a:t>Lets write the number in Expanded Form:</a:t>
            </a:r>
          </a:p>
        </p:txBody>
      </p:sp>
      <p:sp>
        <p:nvSpPr>
          <p:cNvPr id="279" name="Shape 279"/>
          <p:cNvSpPr/>
          <p:nvPr/>
        </p:nvSpPr>
        <p:spPr>
          <a:xfrm>
            <a:off x="1802143" y="5974380"/>
            <a:ext cx="4526616" cy="364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899"/>
              <a:t>60 000 + 8000 + 900 + 70 + 7 = 68974</a:t>
            </a:r>
          </a:p>
        </p:txBody>
      </p:sp>
      <p:sp>
        <p:nvSpPr>
          <p:cNvPr id="280" name="Shape 280"/>
          <p:cNvSpPr/>
          <p:nvPr/>
        </p:nvSpPr>
        <p:spPr>
          <a:xfrm>
            <a:off x="1842810" y="1279389"/>
            <a:ext cx="8756415" cy="65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marR="457200" defTabSz="457200">
              <a:defRPr sz="2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899"/>
              <a:t>We can find out what each digit stands for by breaking it down and partitioning it.</a:t>
            </a:r>
          </a:p>
        </p:txBody>
      </p:sp>
      <p:sp>
        <p:nvSpPr>
          <p:cNvPr id="281" name="Shape 281"/>
          <p:cNvSpPr/>
          <p:nvPr/>
        </p:nvSpPr>
        <p:spPr>
          <a:xfrm>
            <a:off x="3672971" y="387782"/>
            <a:ext cx="5215210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R="321449" defTabSz="321449">
              <a:defRPr sz="3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4008">
                <a:solidFill>
                  <a:srgbClr val="0433FF"/>
                </a:solidFill>
              </a:rPr>
              <a:t>68974</a:t>
            </a:r>
            <a:r>
              <a:rPr sz="2743"/>
              <a:t> is a 5digit number. </a:t>
            </a:r>
          </a:p>
        </p:txBody>
      </p:sp>
      <p:sp>
        <p:nvSpPr>
          <p:cNvPr id="282" name="Shape 282"/>
          <p:cNvSpPr/>
          <p:nvPr/>
        </p:nvSpPr>
        <p:spPr>
          <a:xfrm>
            <a:off x="8128167" y="5215281"/>
            <a:ext cx="2759410" cy="72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R="321449" defTabSz="321449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407"/>
              <a:t>What does the 4 stand for?</a:t>
            </a:r>
          </a:p>
          <a:p>
            <a:pPr marR="321449" defTabSz="321449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407"/>
              <a:t>What does the 8 stand for?</a:t>
            </a:r>
          </a:p>
          <a:p>
            <a:pPr marR="321449" defTabSz="321449"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1407"/>
              <a:t>What does the 6 stand for?</a:t>
            </a:r>
          </a:p>
        </p:txBody>
      </p:sp>
      <p:sp>
        <p:nvSpPr>
          <p:cNvPr id="283" name="Shape 283"/>
          <p:cNvSpPr/>
          <p:nvPr/>
        </p:nvSpPr>
        <p:spPr>
          <a:xfrm flipV="1">
            <a:off x="6238877" y="3478745"/>
            <a:ext cx="1" cy="81143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4" name="Shape 284"/>
          <p:cNvSpPr/>
          <p:nvPr/>
        </p:nvSpPr>
        <p:spPr>
          <a:xfrm flipV="1">
            <a:off x="7127273" y="3471713"/>
            <a:ext cx="1" cy="63021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5" name="Shape 285"/>
          <p:cNvSpPr/>
          <p:nvPr/>
        </p:nvSpPr>
        <p:spPr>
          <a:xfrm flipH="1" flipV="1">
            <a:off x="7843429" y="3474444"/>
            <a:ext cx="323060" cy="82002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6" name="Shape 286"/>
          <p:cNvSpPr/>
          <p:nvPr/>
        </p:nvSpPr>
        <p:spPr>
          <a:xfrm flipH="1" flipV="1">
            <a:off x="8565669" y="3478744"/>
            <a:ext cx="855472" cy="58331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7" name="Shape 287"/>
          <p:cNvSpPr/>
          <p:nvPr/>
        </p:nvSpPr>
        <p:spPr>
          <a:xfrm flipV="1">
            <a:off x="5189526" y="3478744"/>
            <a:ext cx="460157" cy="4601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8" name="Shape 288"/>
          <p:cNvSpPr/>
          <p:nvPr/>
        </p:nvSpPr>
        <p:spPr>
          <a:xfrm>
            <a:off x="4351992" y="4138714"/>
            <a:ext cx="617157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5"/>
              <a:t>60 000</a:t>
            </a:r>
          </a:p>
        </p:txBody>
      </p:sp>
      <p:sp>
        <p:nvSpPr>
          <p:cNvPr id="289" name="Shape 289"/>
          <p:cNvSpPr/>
          <p:nvPr/>
        </p:nvSpPr>
        <p:spPr>
          <a:xfrm>
            <a:off x="5806273" y="4457190"/>
            <a:ext cx="469680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5"/>
              <a:t>8000</a:t>
            </a:r>
          </a:p>
        </p:txBody>
      </p:sp>
      <p:sp>
        <p:nvSpPr>
          <p:cNvPr id="290" name="Shape 290"/>
          <p:cNvSpPr/>
          <p:nvPr/>
        </p:nvSpPr>
        <p:spPr>
          <a:xfrm>
            <a:off x="6780283" y="4335251"/>
            <a:ext cx="370294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5"/>
              <a:t>900</a:t>
            </a:r>
          </a:p>
        </p:txBody>
      </p:sp>
      <p:sp>
        <p:nvSpPr>
          <p:cNvPr id="291" name="Shape 291"/>
          <p:cNvSpPr/>
          <p:nvPr/>
        </p:nvSpPr>
        <p:spPr>
          <a:xfrm>
            <a:off x="8032943" y="4457190"/>
            <a:ext cx="27090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5"/>
              <a:t>70</a:t>
            </a:r>
          </a:p>
        </p:txBody>
      </p:sp>
      <p:sp>
        <p:nvSpPr>
          <p:cNvPr id="292" name="Shape 292"/>
          <p:cNvSpPr/>
          <p:nvPr/>
        </p:nvSpPr>
        <p:spPr>
          <a:xfrm>
            <a:off x="9573704" y="4086622"/>
            <a:ext cx="171522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5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671964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 animBg="1" advAuto="0"/>
      <p:bldP spid="257" grpId="0" animBg="1" advAuto="0"/>
      <p:bldP spid="262" grpId="0" animBg="1" advAuto="0"/>
      <p:bldP spid="266" grpId="0" animBg="1" advAuto="0"/>
      <p:bldP spid="269" grpId="0" animBg="1" advAuto="0"/>
      <p:bldP spid="270" grpId="0" animBg="1" advAuto="0"/>
      <p:bldP spid="276" grpId="0" animBg="1" advAuto="0"/>
      <p:bldP spid="277" grpId="0" animBg="1" advAuto="0"/>
      <p:bldP spid="278" grpId="0" animBg="1" advAuto="0"/>
      <p:bldP spid="279" grpId="0" animBg="1" advAuto="0"/>
      <p:bldP spid="280" grpId="0" animBg="1" advAuto="0"/>
      <p:bldP spid="281" grpId="0" animBg="1" advAuto="0"/>
      <p:bldP spid="282" grpId="0" animBg="1" advAuto="0"/>
      <p:bldP spid="283" grpId="0" animBg="1" advAuto="0"/>
      <p:bldP spid="284" grpId="0" animBg="1" advAuto="0"/>
      <p:bldP spid="285" grpId="0" animBg="1" advAuto="0"/>
      <p:bldP spid="286" grpId="0" animBg="1" advAuto="0"/>
      <p:bldP spid="287" grpId="0" animBg="1" advAuto="0"/>
      <p:bldP spid="288" grpId="0" animBg="1" advAuto="0"/>
      <p:bldP spid="289" grpId="0" animBg="1" advAuto="0"/>
      <p:bldP spid="290" grpId="0" animBg="1" advAuto="0"/>
      <p:bldP spid="291" grpId="0" animBg="1" advAuto="0"/>
      <p:bldP spid="292" grpId="0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roup 299"/>
          <p:cNvGrpSpPr/>
          <p:nvPr/>
        </p:nvGrpSpPr>
        <p:grpSpPr>
          <a:xfrm>
            <a:off x="4138361" y="661542"/>
            <a:ext cx="3548951" cy="1273655"/>
            <a:chOff x="0" y="0"/>
            <a:chExt cx="5047395" cy="1811417"/>
          </a:xfrm>
        </p:grpSpPr>
        <p:sp>
          <p:nvSpPr>
            <p:cNvPr id="294" name="Shape 294"/>
            <p:cNvSpPr/>
            <p:nvPr/>
          </p:nvSpPr>
          <p:spPr>
            <a:xfrm>
              <a:off x="-1" y="-1"/>
              <a:ext cx="973961" cy="1811419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5</a:t>
              </a:r>
            </a:p>
          </p:txBody>
        </p:sp>
        <p:sp>
          <p:nvSpPr>
            <p:cNvPr id="295" name="Shape 295"/>
            <p:cNvSpPr/>
            <p:nvPr/>
          </p:nvSpPr>
          <p:spPr>
            <a:xfrm>
              <a:off x="1027371" y="-1"/>
              <a:ext cx="973960" cy="1811419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3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x="2036718" y="-1"/>
              <a:ext cx="973960" cy="1811419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2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3055077" y="-1"/>
              <a:ext cx="973960" cy="1811419"/>
            </a:xfrm>
            <a:prstGeom prst="rect">
              <a:avLst/>
            </a:prstGeom>
            <a:solidFill>
              <a:schemeClr val="accent6">
                <a:satOff val="24555"/>
                <a:lumOff val="2223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1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4073436" y="-1"/>
              <a:ext cx="973960" cy="1811419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8</a:t>
              </a:r>
            </a:p>
          </p:txBody>
        </p:sp>
      </p:grpSp>
      <p:sp>
        <p:nvSpPr>
          <p:cNvPr id="300" name="Shape 300"/>
          <p:cNvSpPr/>
          <p:nvPr/>
        </p:nvSpPr>
        <p:spPr>
          <a:xfrm flipH="1" flipV="1">
            <a:off x="5042299" y="2049994"/>
            <a:ext cx="12547" cy="127219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01" name="Shape 301"/>
          <p:cNvSpPr/>
          <p:nvPr/>
        </p:nvSpPr>
        <p:spPr>
          <a:xfrm flipV="1">
            <a:off x="5930696" y="2042963"/>
            <a:ext cx="1" cy="63021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02" name="Shape 302"/>
          <p:cNvSpPr/>
          <p:nvPr/>
        </p:nvSpPr>
        <p:spPr>
          <a:xfrm flipH="1" flipV="1">
            <a:off x="6646851" y="2045695"/>
            <a:ext cx="323060" cy="82002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03" name="Shape 303"/>
          <p:cNvSpPr/>
          <p:nvPr/>
        </p:nvSpPr>
        <p:spPr>
          <a:xfrm flipH="1" flipV="1">
            <a:off x="7369091" y="2049993"/>
            <a:ext cx="855472" cy="58331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04" name="Shape 304"/>
          <p:cNvSpPr/>
          <p:nvPr/>
        </p:nvSpPr>
        <p:spPr>
          <a:xfrm flipV="1">
            <a:off x="3992948" y="2049994"/>
            <a:ext cx="460157" cy="4601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05" name="Shape 305"/>
          <p:cNvSpPr/>
          <p:nvPr/>
        </p:nvSpPr>
        <p:spPr>
          <a:xfrm>
            <a:off x="2892781" y="2498741"/>
            <a:ext cx="144591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50 000</a:t>
            </a:r>
          </a:p>
        </p:txBody>
      </p:sp>
      <p:sp>
        <p:nvSpPr>
          <p:cNvPr id="306" name="Shape 306"/>
          <p:cNvSpPr/>
          <p:nvPr/>
        </p:nvSpPr>
        <p:spPr>
          <a:xfrm>
            <a:off x="4473138" y="3247505"/>
            <a:ext cx="107240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3000</a:t>
            </a:r>
          </a:p>
        </p:txBody>
      </p:sp>
      <p:sp>
        <p:nvSpPr>
          <p:cNvPr id="307" name="Shape 307"/>
          <p:cNvSpPr/>
          <p:nvPr/>
        </p:nvSpPr>
        <p:spPr>
          <a:xfrm>
            <a:off x="5583706" y="2757615"/>
            <a:ext cx="822341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200</a:t>
            </a:r>
          </a:p>
        </p:txBody>
      </p:sp>
      <p:sp>
        <p:nvSpPr>
          <p:cNvPr id="308" name="Shape 308"/>
          <p:cNvSpPr/>
          <p:nvPr/>
        </p:nvSpPr>
        <p:spPr>
          <a:xfrm>
            <a:off x="6862108" y="2879552"/>
            <a:ext cx="50655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10</a:t>
            </a:r>
          </a:p>
        </p:txBody>
      </p:sp>
      <p:sp>
        <p:nvSpPr>
          <p:cNvPr id="309" name="Shape 309"/>
          <p:cNvSpPr/>
          <p:nvPr/>
        </p:nvSpPr>
        <p:spPr>
          <a:xfrm>
            <a:off x="8377125" y="2508984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 dirty="0"/>
              <a:t>8</a:t>
            </a:r>
          </a:p>
        </p:txBody>
      </p:sp>
      <p:sp>
        <p:nvSpPr>
          <p:cNvPr id="310" name="Shape 310"/>
          <p:cNvSpPr/>
          <p:nvPr/>
        </p:nvSpPr>
        <p:spPr>
          <a:xfrm>
            <a:off x="2263328" y="4379030"/>
            <a:ext cx="8337291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4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600" dirty="0"/>
              <a:t>50 000 + 3000 + 200 + 10 + 8 = 53218</a:t>
            </a:r>
          </a:p>
        </p:txBody>
      </p:sp>
    </p:spTree>
    <p:extLst>
      <p:ext uri="{BB962C8B-B14F-4D97-AF65-F5344CB8AC3E}">
        <p14:creationId xmlns:p14="http://schemas.microsoft.com/office/powerpoint/2010/main" val="108962049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animBg="1" advAuto="0"/>
      <p:bldP spid="300" grpId="0" animBg="1" advAuto="0"/>
      <p:bldP spid="301" grpId="0" animBg="1" advAuto="0"/>
      <p:bldP spid="302" grpId="0" animBg="1" advAuto="0"/>
      <p:bldP spid="303" grpId="0" animBg="1" advAuto="0"/>
      <p:bldP spid="304" grpId="0" animBg="1" advAuto="0"/>
      <p:bldP spid="305" grpId="0" animBg="1" advAuto="0"/>
      <p:bldP spid="306" grpId="0" animBg="1" advAuto="0"/>
      <p:bldP spid="307" grpId="0" animBg="1" advAuto="0"/>
      <p:bldP spid="308" grpId="0" animBg="1" advAuto="0"/>
      <p:bldP spid="309" grpId="0" animBg="1" advAuto="0"/>
      <p:bldP spid="310" grpId="0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roup 317"/>
          <p:cNvGrpSpPr/>
          <p:nvPr/>
        </p:nvGrpSpPr>
        <p:grpSpPr>
          <a:xfrm>
            <a:off x="4138361" y="661542"/>
            <a:ext cx="3548951" cy="1273655"/>
            <a:chOff x="0" y="0"/>
            <a:chExt cx="5047395" cy="1811417"/>
          </a:xfrm>
        </p:grpSpPr>
        <p:sp>
          <p:nvSpPr>
            <p:cNvPr id="312" name="Shape 312"/>
            <p:cNvSpPr/>
            <p:nvPr/>
          </p:nvSpPr>
          <p:spPr>
            <a:xfrm>
              <a:off x="-1" y="-1"/>
              <a:ext cx="973961" cy="1811419"/>
            </a:xfrm>
            <a:prstGeom prst="rect">
              <a:avLst/>
            </a:prstGeom>
            <a:solidFill>
              <a:schemeClr val="accent2">
                <a:hueOff val="-2473793"/>
                <a:satOff val="-50209"/>
                <a:lumOff val="23543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6</a:t>
              </a:r>
            </a:p>
          </p:txBody>
        </p:sp>
        <p:sp>
          <p:nvSpPr>
            <p:cNvPr id="313" name="Shape 313"/>
            <p:cNvSpPr/>
            <p:nvPr/>
          </p:nvSpPr>
          <p:spPr>
            <a:xfrm>
              <a:off x="1027371" y="-1"/>
              <a:ext cx="973960" cy="1811419"/>
            </a:xfrm>
            <a:prstGeom prst="rect">
              <a:avLst/>
            </a:prstGeom>
            <a:solidFill>
              <a:schemeClr val="accent4">
                <a:hueOff val="384618"/>
                <a:satOff val="3869"/>
                <a:lumOff val="580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2</a:t>
              </a:r>
            </a:p>
          </p:txBody>
        </p:sp>
        <p:sp>
          <p:nvSpPr>
            <p:cNvPr id="314" name="Shape 314"/>
            <p:cNvSpPr/>
            <p:nvPr/>
          </p:nvSpPr>
          <p:spPr>
            <a:xfrm>
              <a:off x="2036718" y="-1"/>
              <a:ext cx="973960" cy="1811419"/>
            </a:xfrm>
            <a:prstGeom prst="rect">
              <a:avLst/>
            </a:prstGeom>
            <a:solidFill>
              <a:srgbClr val="FF2F92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1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3055077" y="-1"/>
              <a:ext cx="973960" cy="1811419"/>
            </a:xfrm>
            <a:prstGeom prst="rect">
              <a:avLst/>
            </a:prstGeom>
            <a:solidFill>
              <a:schemeClr val="accent6">
                <a:satOff val="24555"/>
                <a:lumOff val="22232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0</a:t>
              </a:r>
            </a:p>
          </p:txBody>
        </p:sp>
        <p:sp>
          <p:nvSpPr>
            <p:cNvPr id="316" name="Shape 316"/>
            <p:cNvSpPr/>
            <p:nvPr/>
          </p:nvSpPr>
          <p:spPr>
            <a:xfrm>
              <a:off x="4073436" y="-1"/>
              <a:ext cx="973960" cy="1811419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>
                <a:defRPr sz="7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5063"/>
                <a:t>3</a:t>
              </a:r>
            </a:p>
          </p:txBody>
        </p:sp>
      </p:grpSp>
      <p:sp>
        <p:nvSpPr>
          <p:cNvPr id="318" name="Shape 318"/>
          <p:cNvSpPr/>
          <p:nvPr/>
        </p:nvSpPr>
        <p:spPr>
          <a:xfrm flipV="1">
            <a:off x="5041046" y="2049992"/>
            <a:ext cx="1253" cy="120349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19" name="Shape 319"/>
          <p:cNvSpPr/>
          <p:nvPr/>
        </p:nvSpPr>
        <p:spPr>
          <a:xfrm flipV="1">
            <a:off x="5930696" y="2042963"/>
            <a:ext cx="1" cy="63021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20" name="Shape 320"/>
          <p:cNvSpPr/>
          <p:nvPr/>
        </p:nvSpPr>
        <p:spPr>
          <a:xfrm flipH="1" flipV="1">
            <a:off x="6646851" y="2045695"/>
            <a:ext cx="323060" cy="82002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21" name="Shape 321"/>
          <p:cNvSpPr/>
          <p:nvPr/>
        </p:nvSpPr>
        <p:spPr>
          <a:xfrm flipH="1" flipV="1">
            <a:off x="7369091" y="2049993"/>
            <a:ext cx="855472" cy="58331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22" name="Shape 322"/>
          <p:cNvSpPr/>
          <p:nvPr/>
        </p:nvSpPr>
        <p:spPr>
          <a:xfrm flipV="1">
            <a:off x="3992948" y="2049994"/>
            <a:ext cx="460157" cy="4601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23" name="Shape 323"/>
          <p:cNvSpPr/>
          <p:nvPr/>
        </p:nvSpPr>
        <p:spPr>
          <a:xfrm>
            <a:off x="2800412" y="2508984"/>
            <a:ext cx="144591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60 000</a:t>
            </a:r>
          </a:p>
        </p:txBody>
      </p:sp>
      <p:sp>
        <p:nvSpPr>
          <p:cNvPr id="324" name="Shape 324"/>
          <p:cNvSpPr/>
          <p:nvPr/>
        </p:nvSpPr>
        <p:spPr>
          <a:xfrm>
            <a:off x="4450828" y="3253487"/>
            <a:ext cx="107240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2000</a:t>
            </a:r>
          </a:p>
        </p:txBody>
      </p:sp>
      <p:sp>
        <p:nvSpPr>
          <p:cNvPr id="325" name="Shape 325"/>
          <p:cNvSpPr/>
          <p:nvPr/>
        </p:nvSpPr>
        <p:spPr>
          <a:xfrm>
            <a:off x="5609448" y="2757615"/>
            <a:ext cx="756618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 dirty="0"/>
              <a:t>100</a:t>
            </a:r>
          </a:p>
        </p:txBody>
      </p:sp>
      <p:sp>
        <p:nvSpPr>
          <p:cNvPr id="326" name="Shape 326"/>
          <p:cNvSpPr/>
          <p:nvPr/>
        </p:nvSpPr>
        <p:spPr>
          <a:xfrm>
            <a:off x="6934469" y="2879552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 dirty="0"/>
              <a:t>0</a:t>
            </a:r>
          </a:p>
        </p:txBody>
      </p:sp>
      <p:sp>
        <p:nvSpPr>
          <p:cNvPr id="327" name="Shape 327"/>
          <p:cNvSpPr/>
          <p:nvPr/>
        </p:nvSpPr>
        <p:spPr>
          <a:xfrm>
            <a:off x="8377125" y="2508984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200"/>
              <a:t>3</a:t>
            </a:r>
          </a:p>
        </p:txBody>
      </p:sp>
      <p:sp>
        <p:nvSpPr>
          <p:cNvPr id="328" name="Shape 328"/>
          <p:cNvSpPr/>
          <p:nvPr/>
        </p:nvSpPr>
        <p:spPr>
          <a:xfrm>
            <a:off x="1858174" y="4266550"/>
            <a:ext cx="8794140" cy="68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4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0" dirty="0"/>
              <a:t>60 000 + 2000 + 100 + 0 + 3 = 62103</a:t>
            </a:r>
          </a:p>
        </p:txBody>
      </p:sp>
    </p:spTree>
    <p:extLst>
      <p:ext uri="{BB962C8B-B14F-4D97-AF65-F5344CB8AC3E}">
        <p14:creationId xmlns:p14="http://schemas.microsoft.com/office/powerpoint/2010/main" val="165866872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animBg="1" advAuto="0"/>
      <p:bldP spid="318" grpId="0" animBg="1" advAuto="0"/>
      <p:bldP spid="319" grpId="0" animBg="1" advAuto="0"/>
      <p:bldP spid="320" grpId="0" animBg="1" advAuto="0"/>
      <p:bldP spid="321" grpId="0" animBg="1" advAuto="0"/>
      <p:bldP spid="322" grpId="0" animBg="1" advAuto="0"/>
      <p:bldP spid="323" grpId="0" animBg="1" advAuto="0"/>
      <p:bldP spid="324" grpId="0" animBg="1" advAuto="0"/>
      <p:bldP spid="325" grpId="0" animBg="1" advAuto="0"/>
      <p:bldP spid="326" grpId="0" animBg="1" advAuto="0"/>
      <p:bldP spid="327" grpId="0" animBg="1" advAuto="0"/>
      <p:bldP spid="328" grpId="0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5259367" y="32677"/>
            <a:ext cx="1824218" cy="67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600" b="1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937"/>
              <a:t>You do!</a:t>
            </a:r>
          </a:p>
        </p:txBody>
      </p:sp>
      <p:sp>
        <p:nvSpPr>
          <p:cNvPr id="331" name="Shape 331"/>
          <p:cNvSpPr/>
          <p:nvPr/>
        </p:nvSpPr>
        <p:spPr>
          <a:xfrm>
            <a:off x="10882873" y="1641344"/>
            <a:ext cx="892969" cy="892969"/>
          </a:xfrm>
          <a:prstGeom prst="roundRect">
            <a:avLst>
              <a:gd name="adj" fmla="val 15000"/>
            </a:avLst>
          </a:prstGeom>
          <a:blipFill>
            <a:blip r:embed="rId2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32" name="Shape 332"/>
          <p:cNvSpPr/>
          <p:nvPr/>
        </p:nvSpPr>
        <p:spPr>
          <a:xfrm flipH="1" flipV="1">
            <a:off x="6265333" y="1077409"/>
            <a:ext cx="6819" cy="543191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33" name="Shape 333"/>
          <p:cNvSpPr/>
          <p:nvPr/>
        </p:nvSpPr>
        <p:spPr>
          <a:xfrm>
            <a:off x="468126" y="1077411"/>
            <a:ext cx="4275831" cy="5489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446458" indent="-446458">
              <a:buSzPct val="100000"/>
              <a:buAutoNum type="arabicPeriod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/>
              <a:t>23 432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446458" indent="-446458">
              <a:buSzPct val="100000"/>
              <a:buAutoNum type="arabicPeriod" startAt="2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43 769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446458" indent="-446458">
              <a:buSzPct val="100000"/>
              <a:buAutoNum type="arabicPeriod" startAt="3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45 612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4. 54 980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5. 12 902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6. 78 213</a:t>
            </a:r>
          </a:p>
        </p:txBody>
      </p:sp>
      <p:sp>
        <p:nvSpPr>
          <p:cNvPr id="334" name="Shape 334"/>
          <p:cNvSpPr/>
          <p:nvPr/>
        </p:nvSpPr>
        <p:spPr>
          <a:xfrm>
            <a:off x="6662839" y="1077411"/>
            <a:ext cx="4275831" cy="5489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446458" indent="-446458">
              <a:buSzPct val="100000"/>
              <a:buAutoNum type="arabicPeriod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/>
              <a:t>23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446458" indent="-446458">
              <a:buSzPct val="100000"/>
              <a:buAutoNum type="arabicPeriod" startAt="2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46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446458" indent="-446458">
              <a:buSzPct val="100000"/>
              <a:buAutoNum type="arabicPeriod" startAt="3"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65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4. 541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5. 129</a:t>
            </a:r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algn="l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200" dirty="0"/>
              <a:t>6. 473</a:t>
            </a:r>
          </a:p>
        </p:txBody>
      </p:sp>
    </p:spTree>
    <p:extLst>
      <p:ext uri="{BB962C8B-B14F-4D97-AF65-F5344CB8AC3E}">
        <p14:creationId xmlns:p14="http://schemas.microsoft.com/office/powerpoint/2010/main" val="76002256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2131826" y="329325"/>
            <a:ext cx="8545609" cy="591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375" dirty="0"/>
              <a:t>What is the</a:t>
            </a:r>
            <a:r>
              <a:rPr lang="en-AU" sz="3375" dirty="0"/>
              <a:t> value of the</a:t>
            </a:r>
            <a:r>
              <a:rPr sz="3375" dirty="0"/>
              <a:t> underlined digit?</a:t>
            </a:r>
          </a:p>
        </p:txBody>
      </p:sp>
      <p:sp>
        <p:nvSpPr>
          <p:cNvPr id="337" name="Shape 337"/>
          <p:cNvSpPr/>
          <p:nvPr/>
        </p:nvSpPr>
        <p:spPr>
          <a:xfrm>
            <a:off x="2500541" y="1523759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23 4</a:t>
            </a:r>
            <a:r>
              <a:rPr sz="3867" u="sng"/>
              <a:t>5</a:t>
            </a:r>
            <a:r>
              <a:rPr sz="3867"/>
              <a:t>2</a:t>
            </a:r>
          </a:p>
        </p:txBody>
      </p:sp>
      <p:sp>
        <p:nvSpPr>
          <p:cNvPr id="338" name="Shape 338"/>
          <p:cNvSpPr/>
          <p:nvPr/>
        </p:nvSpPr>
        <p:spPr>
          <a:xfrm>
            <a:off x="2500541" y="2345289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4</a:t>
            </a:r>
            <a:r>
              <a:rPr sz="3867" u="sng"/>
              <a:t>3</a:t>
            </a:r>
            <a:r>
              <a:rPr sz="3867"/>
              <a:t> 878</a:t>
            </a:r>
          </a:p>
        </p:txBody>
      </p:sp>
      <p:sp>
        <p:nvSpPr>
          <p:cNvPr id="339" name="Shape 339"/>
          <p:cNvSpPr/>
          <p:nvPr/>
        </p:nvSpPr>
        <p:spPr>
          <a:xfrm>
            <a:off x="2539871" y="3166820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 u="sng"/>
              <a:t>1</a:t>
            </a:r>
            <a:r>
              <a:rPr sz="3867"/>
              <a:t>2 453</a:t>
            </a:r>
          </a:p>
        </p:txBody>
      </p:sp>
      <p:sp>
        <p:nvSpPr>
          <p:cNvPr id="340" name="Shape 340"/>
          <p:cNvSpPr/>
          <p:nvPr/>
        </p:nvSpPr>
        <p:spPr>
          <a:xfrm>
            <a:off x="2539871" y="3988352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18 </a:t>
            </a:r>
            <a:r>
              <a:rPr sz="3867" u="sng"/>
              <a:t>8</a:t>
            </a:r>
            <a:r>
              <a:rPr sz="3867"/>
              <a:t>96</a:t>
            </a:r>
          </a:p>
        </p:txBody>
      </p:sp>
      <p:sp>
        <p:nvSpPr>
          <p:cNvPr id="341" name="Shape 341"/>
          <p:cNvSpPr/>
          <p:nvPr/>
        </p:nvSpPr>
        <p:spPr>
          <a:xfrm>
            <a:off x="2539871" y="4809884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67 10</a:t>
            </a:r>
            <a:r>
              <a:rPr sz="3867" u="sng"/>
              <a:t>9</a:t>
            </a:r>
          </a:p>
        </p:txBody>
      </p:sp>
      <p:sp>
        <p:nvSpPr>
          <p:cNvPr id="342" name="Shape 342"/>
          <p:cNvSpPr/>
          <p:nvPr/>
        </p:nvSpPr>
        <p:spPr>
          <a:xfrm>
            <a:off x="2500541" y="5631415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 u="sng"/>
              <a:t>8</a:t>
            </a:r>
            <a:r>
              <a:rPr sz="3867"/>
              <a:t>9 276</a:t>
            </a:r>
          </a:p>
        </p:txBody>
      </p:sp>
      <p:sp>
        <p:nvSpPr>
          <p:cNvPr id="343" name="Shape 343"/>
          <p:cNvSpPr/>
          <p:nvPr/>
        </p:nvSpPr>
        <p:spPr>
          <a:xfrm>
            <a:off x="4524376" y="1857375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4" name="Shape 344"/>
          <p:cNvSpPr/>
          <p:nvPr/>
        </p:nvSpPr>
        <p:spPr>
          <a:xfrm>
            <a:off x="6508880" y="1523759"/>
            <a:ext cx="678071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50</a:t>
            </a:r>
          </a:p>
        </p:txBody>
      </p:sp>
      <p:sp>
        <p:nvSpPr>
          <p:cNvPr id="345" name="Shape 345"/>
          <p:cNvSpPr/>
          <p:nvPr/>
        </p:nvSpPr>
        <p:spPr>
          <a:xfrm>
            <a:off x="4524376" y="2678907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6" name="Shape 346"/>
          <p:cNvSpPr/>
          <p:nvPr/>
        </p:nvSpPr>
        <p:spPr>
          <a:xfrm>
            <a:off x="4524376" y="3500439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7" name="Shape 347"/>
          <p:cNvSpPr/>
          <p:nvPr/>
        </p:nvSpPr>
        <p:spPr>
          <a:xfrm>
            <a:off x="4524376" y="4321969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8" name="Shape 348"/>
          <p:cNvSpPr/>
          <p:nvPr/>
        </p:nvSpPr>
        <p:spPr>
          <a:xfrm>
            <a:off x="4524376" y="5143500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49" name="Shape 349"/>
          <p:cNvSpPr/>
          <p:nvPr/>
        </p:nvSpPr>
        <p:spPr>
          <a:xfrm>
            <a:off x="4524376" y="5994501"/>
            <a:ext cx="164729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50" name="Shape 350"/>
          <p:cNvSpPr/>
          <p:nvPr/>
        </p:nvSpPr>
        <p:spPr>
          <a:xfrm>
            <a:off x="6469553" y="2345289"/>
            <a:ext cx="1284006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3000</a:t>
            </a:r>
          </a:p>
        </p:txBody>
      </p:sp>
      <p:sp>
        <p:nvSpPr>
          <p:cNvPr id="351" name="Shape 351"/>
          <p:cNvSpPr/>
          <p:nvPr/>
        </p:nvSpPr>
        <p:spPr>
          <a:xfrm>
            <a:off x="6508880" y="3166820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10 000</a:t>
            </a:r>
          </a:p>
        </p:txBody>
      </p:sp>
      <p:sp>
        <p:nvSpPr>
          <p:cNvPr id="352" name="Shape 352"/>
          <p:cNvSpPr/>
          <p:nvPr/>
        </p:nvSpPr>
        <p:spPr>
          <a:xfrm>
            <a:off x="6508882" y="3988352"/>
            <a:ext cx="981039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800</a:t>
            </a:r>
          </a:p>
        </p:txBody>
      </p:sp>
      <p:sp>
        <p:nvSpPr>
          <p:cNvPr id="353" name="Shape 353"/>
          <p:cNvSpPr/>
          <p:nvPr/>
        </p:nvSpPr>
        <p:spPr>
          <a:xfrm>
            <a:off x="6658762" y="4809884"/>
            <a:ext cx="375104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9</a:t>
            </a:r>
          </a:p>
        </p:txBody>
      </p:sp>
      <p:sp>
        <p:nvSpPr>
          <p:cNvPr id="354" name="Shape 354"/>
          <p:cNvSpPr/>
          <p:nvPr/>
        </p:nvSpPr>
        <p:spPr>
          <a:xfrm>
            <a:off x="6469553" y="5631415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80 000</a:t>
            </a:r>
          </a:p>
        </p:txBody>
      </p:sp>
    </p:spTree>
    <p:extLst>
      <p:ext uri="{BB962C8B-B14F-4D97-AF65-F5344CB8AC3E}">
        <p14:creationId xmlns:p14="http://schemas.microsoft.com/office/powerpoint/2010/main" val="46645037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" grpId="0" animBg="1" advAuto="0"/>
      <p:bldP spid="338" grpId="0" animBg="1" advAuto="0"/>
      <p:bldP spid="339" grpId="0" animBg="1" advAuto="0"/>
      <p:bldP spid="340" grpId="0" animBg="1" advAuto="0"/>
      <p:bldP spid="341" grpId="0" animBg="1" advAuto="0"/>
      <p:bldP spid="342" grpId="0" animBg="1" advAuto="0"/>
      <p:bldP spid="343" grpId="0" animBg="1" advAuto="0"/>
      <p:bldP spid="344" grpId="0" animBg="1" advAuto="0"/>
      <p:bldP spid="345" grpId="0" animBg="1" advAuto="0"/>
      <p:bldP spid="346" grpId="0" animBg="1" advAuto="0"/>
      <p:bldP spid="347" grpId="0" animBg="1" advAuto="0"/>
      <p:bldP spid="348" grpId="0" animBg="1" advAuto="0"/>
      <p:bldP spid="349" grpId="0" animBg="1" advAuto="0"/>
      <p:bldP spid="350" grpId="0" animBg="1" advAuto="0"/>
      <p:bldP spid="351" grpId="0" animBg="1" advAuto="0"/>
      <p:bldP spid="352" grpId="0" animBg="1" advAuto="0"/>
      <p:bldP spid="353" grpId="0" animBg="1" advAuto="0"/>
      <p:bldP spid="354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/>
        </p:nvSpPr>
        <p:spPr>
          <a:xfrm>
            <a:off x="1965613" y="403582"/>
            <a:ext cx="1457130" cy="1164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100"/>
            </a:lvl1pPr>
          </a:lstStyle>
          <a:p>
            <a:r>
              <a:rPr sz="7101"/>
              <a:t>542</a:t>
            </a:r>
          </a:p>
        </p:txBody>
      </p:sp>
      <p:sp>
        <p:nvSpPr>
          <p:cNvPr id="350" name="Shape 350"/>
          <p:cNvSpPr/>
          <p:nvPr/>
        </p:nvSpPr>
        <p:spPr>
          <a:xfrm flipV="1">
            <a:off x="1717797" y="1492033"/>
            <a:ext cx="526239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51" name="Shape 351"/>
          <p:cNvSpPr/>
          <p:nvPr/>
        </p:nvSpPr>
        <p:spPr>
          <a:xfrm flipH="1" flipV="1">
            <a:off x="3286620" y="1486010"/>
            <a:ext cx="526253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52" name="Shape 352"/>
          <p:cNvSpPr/>
          <p:nvPr/>
        </p:nvSpPr>
        <p:spPr>
          <a:xfrm>
            <a:off x="1102626" y="2360375"/>
            <a:ext cx="961803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500</a:t>
            </a:r>
          </a:p>
        </p:txBody>
      </p:sp>
      <p:sp>
        <p:nvSpPr>
          <p:cNvPr id="353" name="Shape 353"/>
          <p:cNvSpPr/>
          <p:nvPr/>
        </p:nvSpPr>
        <p:spPr>
          <a:xfrm>
            <a:off x="3667871" y="2360375"/>
            <a:ext cx="368692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2</a:t>
            </a:r>
          </a:p>
        </p:txBody>
      </p:sp>
      <p:sp>
        <p:nvSpPr>
          <p:cNvPr id="354" name="Shape 354"/>
          <p:cNvSpPr/>
          <p:nvPr/>
        </p:nvSpPr>
        <p:spPr>
          <a:xfrm>
            <a:off x="868854" y="3460670"/>
            <a:ext cx="2620910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500 + 40 +2 =</a:t>
            </a:r>
          </a:p>
        </p:txBody>
      </p:sp>
      <p:sp>
        <p:nvSpPr>
          <p:cNvPr id="355" name="Shape 355"/>
          <p:cNvSpPr/>
          <p:nvPr/>
        </p:nvSpPr>
        <p:spPr>
          <a:xfrm>
            <a:off x="3824772" y="3460670"/>
            <a:ext cx="783869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542</a:t>
            </a:r>
          </a:p>
        </p:txBody>
      </p:sp>
      <p:sp>
        <p:nvSpPr>
          <p:cNvPr id="356" name="Shape 356"/>
          <p:cNvSpPr/>
          <p:nvPr/>
        </p:nvSpPr>
        <p:spPr>
          <a:xfrm>
            <a:off x="8538850" y="1568453"/>
            <a:ext cx="1918795" cy="1164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100"/>
            </a:lvl1pPr>
          </a:lstStyle>
          <a:p>
            <a:r>
              <a:rPr sz="7101"/>
              <a:t>3215</a:t>
            </a:r>
          </a:p>
        </p:txBody>
      </p:sp>
      <p:sp>
        <p:nvSpPr>
          <p:cNvPr id="357" name="Shape 357"/>
          <p:cNvSpPr/>
          <p:nvPr/>
        </p:nvSpPr>
        <p:spPr>
          <a:xfrm flipV="1">
            <a:off x="8253216" y="2549676"/>
            <a:ext cx="520285" cy="75749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58" name="Shape 358"/>
          <p:cNvSpPr/>
          <p:nvPr/>
        </p:nvSpPr>
        <p:spPr>
          <a:xfrm flipH="1" flipV="1">
            <a:off x="10354229" y="2555701"/>
            <a:ext cx="478489" cy="8929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59" name="Shape 359"/>
          <p:cNvSpPr/>
          <p:nvPr/>
        </p:nvSpPr>
        <p:spPr>
          <a:xfrm>
            <a:off x="7088649" y="3191871"/>
            <a:ext cx="1258358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3000</a:t>
            </a:r>
          </a:p>
        </p:txBody>
      </p:sp>
      <p:sp>
        <p:nvSpPr>
          <p:cNvPr id="360" name="Shape 360"/>
          <p:cNvSpPr/>
          <p:nvPr/>
        </p:nvSpPr>
        <p:spPr>
          <a:xfrm>
            <a:off x="10719854" y="3424043"/>
            <a:ext cx="368692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5</a:t>
            </a:r>
          </a:p>
        </p:txBody>
      </p:sp>
      <p:sp>
        <p:nvSpPr>
          <p:cNvPr id="361" name="Shape 361"/>
          <p:cNvSpPr/>
          <p:nvPr/>
        </p:nvSpPr>
        <p:spPr>
          <a:xfrm>
            <a:off x="5999541" y="5131939"/>
            <a:ext cx="3486532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3000+200+10+5 =</a:t>
            </a:r>
          </a:p>
        </p:txBody>
      </p:sp>
      <p:sp>
        <p:nvSpPr>
          <p:cNvPr id="362" name="Shape 362"/>
          <p:cNvSpPr/>
          <p:nvPr/>
        </p:nvSpPr>
        <p:spPr>
          <a:xfrm>
            <a:off x="10121521" y="5131939"/>
            <a:ext cx="1021113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200"/>
            </a:lvl1pPr>
          </a:lstStyle>
          <a:p>
            <a:r>
              <a:rPr sz="3656"/>
              <a:t>3215</a:t>
            </a:r>
          </a:p>
        </p:txBody>
      </p:sp>
      <p:sp>
        <p:nvSpPr>
          <p:cNvPr id="363" name="Shape 363"/>
          <p:cNvSpPr/>
          <p:nvPr/>
        </p:nvSpPr>
        <p:spPr>
          <a:xfrm flipV="1">
            <a:off x="9903413" y="2558597"/>
            <a:ext cx="1" cy="10179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4" name="Shape 364"/>
          <p:cNvSpPr/>
          <p:nvPr/>
        </p:nvSpPr>
        <p:spPr>
          <a:xfrm>
            <a:off x="9540510" y="3537152"/>
            <a:ext cx="665247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10</a:t>
            </a:r>
          </a:p>
        </p:txBody>
      </p:sp>
      <p:sp>
        <p:nvSpPr>
          <p:cNvPr id="365" name="Shape 365"/>
          <p:cNvSpPr/>
          <p:nvPr/>
        </p:nvSpPr>
        <p:spPr>
          <a:xfrm flipV="1">
            <a:off x="2799966" y="1494929"/>
            <a:ext cx="1" cy="10179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6" name="Shape 366"/>
          <p:cNvSpPr/>
          <p:nvPr/>
        </p:nvSpPr>
        <p:spPr>
          <a:xfrm>
            <a:off x="2437063" y="2473484"/>
            <a:ext cx="665247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40</a:t>
            </a:r>
          </a:p>
        </p:txBody>
      </p:sp>
      <p:sp>
        <p:nvSpPr>
          <p:cNvPr id="367" name="Shape 367"/>
          <p:cNvSpPr/>
          <p:nvPr/>
        </p:nvSpPr>
        <p:spPr>
          <a:xfrm flipV="1">
            <a:off x="8871267" y="2621117"/>
            <a:ext cx="385751" cy="147383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8" name="Shape 368"/>
          <p:cNvSpPr/>
          <p:nvPr/>
        </p:nvSpPr>
        <p:spPr>
          <a:xfrm>
            <a:off x="8315619" y="4021099"/>
            <a:ext cx="961803" cy="77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6500"/>
            </a:lvl1pPr>
          </a:lstStyle>
          <a:p>
            <a:r>
              <a:rPr sz="4571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767366610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 animBg="1" advAuto="0"/>
      <p:bldP spid="351" grpId="0" animBg="1" advAuto="0"/>
      <p:bldP spid="352" grpId="0" animBg="1" advAuto="0"/>
      <p:bldP spid="353" grpId="0" animBg="1" advAuto="0"/>
      <p:bldP spid="354" grpId="0" animBg="1" advAuto="0"/>
      <p:bldP spid="355" grpId="0" animBg="1" advAuto="0"/>
      <p:bldP spid="356" grpId="0" animBg="1" advAuto="0"/>
      <p:bldP spid="357" grpId="0" animBg="1" advAuto="0"/>
      <p:bldP spid="358" grpId="0" animBg="1" advAuto="0"/>
      <p:bldP spid="359" grpId="0" animBg="1" advAuto="0"/>
      <p:bldP spid="360" grpId="0" animBg="1" advAuto="0"/>
      <p:bldP spid="361" grpId="0" animBg="1" advAuto="0"/>
      <p:bldP spid="362" grpId="0" animBg="1" advAuto="0"/>
      <p:bldP spid="363" grpId="0" animBg="1" advAuto="0"/>
      <p:bldP spid="364" grpId="0" animBg="1" advAuto="0"/>
      <p:bldP spid="365" grpId="0" animBg="1" advAuto="0"/>
      <p:bldP spid="366" grpId="0" animBg="1" advAuto="0"/>
      <p:bldP spid="367" grpId="0" animBg="1" advAuto="0"/>
      <p:bldP spid="368" grpId="0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/>
        </p:nvSpPr>
        <p:spPr>
          <a:xfrm>
            <a:off x="2028486" y="377006"/>
            <a:ext cx="8545609" cy="591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375" dirty="0"/>
              <a:t>What is the</a:t>
            </a:r>
            <a:r>
              <a:rPr lang="en-AU" sz="3375" dirty="0"/>
              <a:t> value of the</a:t>
            </a:r>
            <a:r>
              <a:rPr sz="3375" dirty="0"/>
              <a:t> underlined digit?</a:t>
            </a:r>
          </a:p>
        </p:txBody>
      </p:sp>
      <p:sp>
        <p:nvSpPr>
          <p:cNvPr id="357" name="Shape 357"/>
          <p:cNvSpPr/>
          <p:nvPr/>
        </p:nvSpPr>
        <p:spPr>
          <a:xfrm>
            <a:off x="2539871" y="1523759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43 </a:t>
            </a:r>
            <a:r>
              <a:rPr sz="3867" u="sng"/>
              <a:t>2</a:t>
            </a:r>
            <a:r>
              <a:rPr sz="3867"/>
              <a:t>17</a:t>
            </a:r>
          </a:p>
        </p:txBody>
      </p:sp>
      <p:sp>
        <p:nvSpPr>
          <p:cNvPr id="358" name="Shape 358"/>
          <p:cNvSpPr/>
          <p:nvPr/>
        </p:nvSpPr>
        <p:spPr>
          <a:xfrm>
            <a:off x="2500541" y="2345289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89 09</a:t>
            </a:r>
            <a:r>
              <a:rPr sz="3867" u="sng"/>
              <a:t>8</a:t>
            </a:r>
          </a:p>
        </p:txBody>
      </p:sp>
      <p:sp>
        <p:nvSpPr>
          <p:cNvPr id="359" name="Shape 359"/>
          <p:cNvSpPr/>
          <p:nvPr/>
        </p:nvSpPr>
        <p:spPr>
          <a:xfrm>
            <a:off x="2539871" y="3166820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1</a:t>
            </a:r>
            <a:r>
              <a:rPr sz="3867" u="sng"/>
              <a:t>2</a:t>
            </a:r>
            <a:r>
              <a:rPr sz="3867"/>
              <a:t> 678</a:t>
            </a:r>
          </a:p>
        </p:txBody>
      </p:sp>
      <p:sp>
        <p:nvSpPr>
          <p:cNvPr id="360" name="Shape 360"/>
          <p:cNvSpPr/>
          <p:nvPr/>
        </p:nvSpPr>
        <p:spPr>
          <a:xfrm>
            <a:off x="2579199" y="3988352"/>
            <a:ext cx="15741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18 8</a:t>
            </a:r>
            <a:r>
              <a:rPr sz="3867" u="sng"/>
              <a:t>7</a:t>
            </a:r>
            <a:r>
              <a:rPr sz="3867"/>
              <a:t>1</a:t>
            </a:r>
          </a:p>
        </p:txBody>
      </p:sp>
      <p:sp>
        <p:nvSpPr>
          <p:cNvPr id="361" name="Shape 361"/>
          <p:cNvSpPr/>
          <p:nvPr/>
        </p:nvSpPr>
        <p:spPr>
          <a:xfrm>
            <a:off x="2500541" y="4809884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 u="sng"/>
              <a:t>6</a:t>
            </a:r>
            <a:r>
              <a:rPr sz="3867"/>
              <a:t>8 927</a:t>
            </a:r>
          </a:p>
        </p:txBody>
      </p:sp>
      <p:sp>
        <p:nvSpPr>
          <p:cNvPr id="362" name="Shape 362"/>
          <p:cNvSpPr/>
          <p:nvPr/>
        </p:nvSpPr>
        <p:spPr>
          <a:xfrm>
            <a:off x="2539871" y="5631415"/>
            <a:ext cx="165430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867"/>
              <a:t>12 2</a:t>
            </a:r>
            <a:r>
              <a:rPr sz="3867" u="sng"/>
              <a:t>4</a:t>
            </a:r>
            <a:r>
              <a:rPr sz="3867"/>
              <a:t>6</a:t>
            </a:r>
          </a:p>
        </p:txBody>
      </p:sp>
      <p:sp>
        <p:nvSpPr>
          <p:cNvPr id="363" name="Shape 363"/>
          <p:cNvSpPr/>
          <p:nvPr/>
        </p:nvSpPr>
        <p:spPr>
          <a:xfrm>
            <a:off x="4524376" y="1857375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4" name="Shape 364"/>
          <p:cNvSpPr/>
          <p:nvPr/>
        </p:nvSpPr>
        <p:spPr>
          <a:xfrm>
            <a:off x="6508882" y="1523759"/>
            <a:ext cx="981039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200</a:t>
            </a:r>
          </a:p>
        </p:txBody>
      </p:sp>
      <p:sp>
        <p:nvSpPr>
          <p:cNvPr id="365" name="Shape 365"/>
          <p:cNvSpPr/>
          <p:nvPr/>
        </p:nvSpPr>
        <p:spPr>
          <a:xfrm>
            <a:off x="4524376" y="2678907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6" name="Shape 366"/>
          <p:cNvSpPr/>
          <p:nvPr/>
        </p:nvSpPr>
        <p:spPr>
          <a:xfrm>
            <a:off x="4524376" y="3500439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7" name="Shape 367"/>
          <p:cNvSpPr/>
          <p:nvPr/>
        </p:nvSpPr>
        <p:spPr>
          <a:xfrm>
            <a:off x="4524376" y="4321969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8" name="Shape 368"/>
          <p:cNvSpPr/>
          <p:nvPr/>
        </p:nvSpPr>
        <p:spPr>
          <a:xfrm>
            <a:off x="4524376" y="5143500"/>
            <a:ext cx="1647293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69" name="Shape 369"/>
          <p:cNvSpPr/>
          <p:nvPr/>
        </p:nvSpPr>
        <p:spPr>
          <a:xfrm>
            <a:off x="4524376" y="5994501"/>
            <a:ext cx="164729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370" name="Shape 370"/>
          <p:cNvSpPr/>
          <p:nvPr/>
        </p:nvSpPr>
        <p:spPr>
          <a:xfrm>
            <a:off x="6469551" y="2345289"/>
            <a:ext cx="375104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8</a:t>
            </a:r>
          </a:p>
        </p:txBody>
      </p:sp>
      <p:sp>
        <p:nvSpPr>
          <p:cNvPr id="371" name="Shape 371"/>
          <p:cNvSpPr/>
          <p:nvPr/>
        </p:nvSpPr>
        <p:spPr>
          <a:xfrm>
            <a:off x="6359000" y="3166820"/>
            <a:ext cx="1284006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2000</a:t>
            </a:r>
          </a:p>
        </p:txBody>
      </p:sp>
      <p:sp>
        <p:nvSpPr>
          <p:cNvPr id="372" name="Shape 372"/>
          <p:cNvSpPr/>
          <p:nvPr/>
        </p:nvSpPr>
        <p:spPr>
          <a:xfrm>
            <a:off x="6508880" y="3988352"/>
            <a:ext cx="678071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70</a:t>
            </a:r>
          </a:p>
        </p:txBody>
      </p:sp>
      <p:sp>
        <p:nvSpPr>
          <p:cNvPr id="373" name="Shape 373"/>
          <p:cNvSpPr/>
          <p:nvPr/>
        </p:nvSpPr>
        <p:spPr>
          <a:xfrm>
            <a:off x="6469553" y="4809884"/>
            <a:ext cx="1734450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60 000</a:t>
            </a:r>
          </a:p>
        </p:txBody>
      </p:sp>
      <p:sp>
        <p:nvSpPr>
          <p:cNvPr id="374" name="Shape 374"/>
          <p:cNvSpPr/>
          <p:nvPr/>
        </p:nvSpPr>
        <p:spPr>
          <a:xfrm>
            <a:off x="6508880" y="5631415"/>
            <a:ext cx="678071" cy="667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867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31607384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" grpId="0" animBg="1" advAuto="0"/>
      <p:bldP spid="358" grpId="0" animBg="1" advAuto="0"/>
      <p:bldP spid="359" grpId="0" animBg="1" advAuto="0"/>
      <p:bldP spid="360" grpId="0" animBg="1" advAuto="0"/>
      <p:bldP spid="361" grpId="0" animBg="1" advAuto="0"/>
      <p:bldP spid="362" grpId="0" animBg="1" advAuto="0"/>
      <p:bldP spid="363" grpId="0" animBg="1" advAuto="0"/>
      <p:bldP spid="364" grpId="0" animBg="1" advAuto="0"/>
      <p:bldP spid="365" grpId="0" animBg="1" advAuto="0"/>
      <p:bldP spid="366" grpId="0" animBg="1" advAuto="0"/>
      <p:bldP spid="367" grpId="0" animBg="1" advAuto="0"/>
      <p:bldP spid="368" grpId="0" animBg="1" advAuto="0"/>
      <p:bldP spid="369" grpId="0" animBg="1" advAuto="0"/>
      <p:bldP spid="370" grpId="0" animBg="1" advAuto="0"/>
      <p:bldP spid="371" grpId="0" animBg="1" advAuto="0"/>
      <p:bldP spid="372" grpId="0" animBg="1" advAuto="0"/>
      <p:bldP spid="373" grpId="0" animBg="1" advAuto="0"/>
      <p:bldP spid="374" grpId="0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4206" y="126124"/>
            <a:ext cx="1920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0432FF"/>
                </a:solidFill>
                <a:latin typeface="Comic Sans MS" charset="0"/>
                <a:ea typeface="Comic Sans MS" charset="0"/>
                <a:cs typeface="Comic Sans MS" charset="0"/>
              </a:rPr>
              <a:t>Plenary</a:t>
            </a:r>
            <a:endParaRPr lang="en-AU" sz="3600" dirty="0">
              <a:solidFill>
                <a:srgbClr val="0432FF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93" y="957315"/>
            <a:ext cx="111307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srgbClr val="FF2F92"/>
                </a:solidFill>
                <a:latin typeface="Comic Sans MS" charset="0"/>
                <a:ea typeface="Comic Sans MS" charset="0"/>
                <a:cs typeface="Comic Sans MS" charset="0"/>
              </a:rPr>
              <a:t>Quiz, Quiz Trade</a:t>
            </a:r>
            <a:r>
              <a:rPr lang="en-AU" sz="3600" dirty="0">
                <a:solidFill>
                  <a:srgbClr val="FF2F92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pPr algn="ctr"/>
            <a:r>
              <a:rPr lang="en-AU" sz="3600" dirty="0">
                <a:latin typeface="Comic Sans MS" charset="0"/>
                <a:ea typeface="Comic Sans MS" charset="0"/>
                <a:cs typeface="Comic Sans MS" charset="0"/>
              </a:rPr>
              <a:t>Partner A shows a number underlined and Partner B says the value. Partner B repeats to Partner A. Swap cards and find a new partner. </a:t>
            </a:r>
          </a:p>
        </p:txBody>
      </p:sp>
    </p:spTree>
    <p:extLst>
      <p:ext uri="{BB962C8B-B14F-4D97-AF65-F5344CB8AC3E}">
        <p14:creationId xmlns:p14="http://schemas.microsoft.com/office/powerpoint/2010/main" val="17158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/>
        </p:nvSpPr>
        <p:spPr>
          <a:xfrm>
            <a:off x="9869471" y="2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371" name="Shape 371"/>
          <p:cNvSpPr/>
          <p:nvPr/>
        </p:nvSpPr>
        <p:spPr>
          <a:xfrm>
            <a:off x="543158" y="137892"/>
            <a:ext cx="2241700" cy="6720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4800" dirty="0"/>
              <a:t>55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69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23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109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123</a:t>
            </a:r>
          </a:p>
        </p:txBody>
      </p:sp>
      <p:sp>
        <p:nvSpPr>
          <p:cNvPr id="372" name="Shape 372"/>
          <p:cNvSpPr/>
          <p:nvPr/>
        </p:nvSpPr>
        <p:spPr>
          <a:xfrm>
            <a:off x="5426439" y="137892"/>
            <a:ext cx="2241700" cy="6720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sz="4800" dirty="0"/>
              <a:t>435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748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1276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9845</a:t>
            </a:r>
          </a:p>
          <a:p>
            <a:pPr algn="l">
              <a:defRPr sz="5000"/>
            </a:pPr>
            <a:endParaRPr sz="4800" dirty="0"/>
          </a:p>
          <a:p>
            <a:pPr algn="l">
              <a:defRPr sz="5000"/>
            </a:pPr>
            <a:r>
              <a:rPr sz="4800" dirty="0"/>
              <a:t>4630</a:t>
            </a:r>
          </a:p>
        </p:txBody>
      </p:sp>
    </p:spTree>
    <p:extLst>
      <p:ext uri="{BB962C8B-B14F-4D97-AF65-F5344CB8AC3E}">
        <p14:creationId xmlns:p14="http://schemas.microsoft.com/office/powerpoint/2010/main" val="13680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/>
        </p:nvSpPr>
        <p:spPr>
          <a:xfrm>
            <a:off x="2881314" y="988219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75" name="Shape 375"/>
          <p:cNvSpPr/>
          <p:nvPr/>
        </p:nvSpPr>
        <p:spPr>
          <a:xfrm>
            <a:off x="4641176" y="2370244"/>
            <a:ext cx="274113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Learn Its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Times Tables</a:t>
            </a:r>
          </a:p>
        </p:txBody>
      </p:sp>
    </p:spTree>
    <p:extLst>
      <p:ext uri="{BB962C8B-B14F-4D97-AF65-F5344CB8AC3E}">
        <p14:creationId xmlns:p14="http://schemas.microsoft.com/office/powerpoint/2010/main" val="154078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053" y="1010389"/>
            <a:ext cx="5411273" cy="5432536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Shape 193"/>
          <p:cNvSpPr/>
          <p:nvPr/>
        </p:nvSpPr>
        <p:spPr>
          <a:xfrm>
            <a:off x="2434829" y="1089423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4" name="Shape 194"/>
          <p:cNvSpPr/>
          <p:nvPr/>
        </p:nvSpPr>
        <p:spPr>
          <a:xfrm>
            <a:off x="3464721" y="1089423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5" name="Shape 195"/>
          <p:cNvSpPr/>
          <p:nvPr/>
        </p:nvSpPr>
        <p:spPr>
          <a:xfrm>
            <a:off x="4494610" y="1089423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6" name="Shape 196"/>
          <p:cNvSpPr/>
          <p:nvPr/>
        </p:nvSpPr>
        <p:spPr>
          <a:xfrm>
            <a:off x="5524501" y="1089423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7" name="Shape 197"/>
          <p:cNvSpPr/>
          <p:nvPr/>
        </p:nvSpPr>
        <p:spPr>
          <a:xfrm>
            <a:off x="6554393" y="1089423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8" name="Shape 198"/>
          <p:cNvSpPr/>
          <p:nvPr/>
        </p:nvSpPr>
        <p:spPr>
          <a:xfrm>
            <a:off x="2434829" y="1631157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99" name="Shape 199"/>
          <p:cNvSpPr/>
          <p:nvPr/>
        </p:nvSpPr>
        <p:spPr>
          <a:xfrm>
            <a:off x="3464721" y="1631157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00" name="Shape 200"/>
          <p:cNvSpPr/>
          <p:nvPr/>
        </p:nvSpPr>
        <p:spPr>
          <a:xfrm>
            <a:off x="4494610" y="1631157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01" name="Shape 201"/>
          <p:cNvSpPr/>
          <p:nvPr/>
        </p:nvSpPr>
        <p:spPr>
          <a:xfrm>
            <a:off x="5524501" y="1631157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02" name="Shape 202"/>
          <p:cNvSpPr/>
          <p:nvPr/>
        </p:nvSpPr>
        <p:spPr>
          <a:xfrm>
            <a:off x="6554393" y="1631157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03" name="Shape 203"/>
          <p:cNvSpPr/>
          <p:nvPr/>
        </p:nvSpPr>
        <p:spPr>
          <a:xfrm>
            <a:off x="7789701" y="580432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 x 2 = </a:t>
            </a:r>
          </a:p>
        </p:txBody>
      </p:sp>
      <p:sp>
        <p:nvSpPr>
          <p:cNvPr id="204" name="Shape 204"/>
          <p:cNvSpPr/>
          <p:nvPr/>
        </p:nvSpPr>
        <p:spPr>
          <a:xfrm>
            <a:off x="7789701" y="1062032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2 x 2 = </a:t>
            </a:r>
          </a:p>
        </p:txBody>
      </p:sp>
      <p:sp>
        <p:nvSpPr>
          <p:cNvPr id="205" name="Shape 205"/>
          <p:cNvSpPr/>
          <p:nvPr/>
        </p:nvSpPr>
        <p:spPr>
          <a:xfrm>
            <a:off x="7789701" y="1543629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3 x 2 = </a:t>
            </a:r>
          </a:p>
        </p:txBody>
      </p:sp>
      <p:sp>
        <p:nvSpPr>
          <p:cNvPr id="206" name="Shape 206"/>
          <p:cNvSpPr/>
          <p:nvPr/>
        </p:nvSpPr>
        <p:spPr>
          <a:xfrm>
            <a:off x="7789701" y="2025228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4 x 2 = </a:t>
            </a:r>
          </a:p>
        </p:txBody>
      </p:sp>
      <p:sp>
        <p:nvSpPr>
          <p:cNvPr id="207" name="Shape 207"/>
          <p:cNvSpPr/>
          <p:nvPr/>
        </p:nvSpPr>
        <p:spPr>
          <a:xfrm>
            <a:off x="7789701" y="2576219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5 x 2 = </a:t>
            </a:r>
          </a:p>
        </p:txBody>
      </p:sp>
      <p:sp>
        <p:nvSpPr>
          <p:cNvPr id="208" name="Shape 208"/>
          <p:cNvSpPr/>
          <p:nvPr/>
        </p:nvSpPr>
        <p:spPr>
          <a:xfrm>
            <a:off x="7789701" y="3042049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6 x 2 = </a:t>
            </a:r>
          </a:p>
        </p:txBody>
      </p:sp>
      <p:sp>
        <p:nvSpPr>
          <p:cNvPr id="209" name="Shape 209"/>
          <p:cNvSpPr/>
          <p:nvPr/>
        </p:nvSpPr>
        <p:spPr>
          <a:xfrm>
            <a:off x="7789701" y="3536461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7 x 2 = </a:t>
            </a:r>
          </a:p>
        </p:txBody>
      </p:sp>
      <p:sp>
        <p:nvSpPr>
          <p:cNvPr id="210" name="Shape 210"/>
          <p:cNvSpPr/>
          <p:nvPr/>
        </p:nvSpPr>
        <p:spPr>
          <a:xfrm>
            <a:off x="7789701" y="4090404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8 x 2 = </a:t>
            </a:r>
          </a:p>
        </p:txBody>
      </p:sp>
      <p:sp>
        <p:nvSpPr>
          <p:cNvPr id="211" name="Shape 211"/>
          <p:cNvSpPr/>
          <p:nvPr/>
        </p:nvSpPr>
        <p:spPr>
          <a:xfrm>
            <a:off x="7789701" y="4572004"/>
            <a:ext cx="149541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9 x 2 = </a:t>
            </a:r>
          </a:p>
        </p:txBody>
      </p:sp>
      <p:sp>
        <p:nvSpPr>
          <p:cNvPr id="212" name="Shape 212"/>
          <p:cNvSpPr/>
          <p:nvPr/>
        </p:nvSpPr>
        <p:spPr>
          <a:xfrm>
            <a:off x="7789700" y="5052716"/>
            <a:ext cx="1761155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10 x 2 = </a:t>
            </a:r>
          </a:p>
        </p:txBody>
      </p:sp>
      <p:sp>
        <p:nvSpPr>
          <p:cNvPr id="213" name="Shape 213"/>
          <p:cNvSpPr/>
          <p:nvPr/>
        </p:nvSpPr>
        <p:spPr>
          <a:xfrm>
            <a:off x="7789700" y="5503667"/>
            <a:ext cx="1841152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11 x 2 = </a:t>
            </a:r>
          </a:p>
        </p:txBody>
      </p:sp>
      <p:sp>
        <p:nvSpPr>
          <p:cNvPr id="214" name="Shape 214"/>
          <p:cNvSpPr/>
          <p:nvPr/>
        </p:nvSpPr>
        <p:spPr>
          <a:xfrm>
            <a:off x="7789700" y="5959080"/>
            <a:ext cx="175178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12 x 2 = </a:t>
            </a:r>
          </a:p>
        </p:txBody>
      </p:sp>
      <p:sp>
        <p:nvSpPr>
          <p:cNvPr id="215" name="Shape 215"/>
          <p:cNvSpPr/>
          <p:nvPr/>
        </p:nvSpPr>
        <p:spPr>
          <a:xfrm>
            <a:off x="9124303" y="581316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2</a:t>
            </a:r>
          </a:p>
        </p:txBody>
      </p:sp>
      <p:sp>
        <p:nvSpPr>
          <p:cNvPr id="216" name="Shape 216"/>
          <p:cNvSpPr/>
          <p:nvPr/>
        </p:nvSpPr>
        <p:spPr>
          <a:xfrm>
            <a:off x="9124303" y="1060555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4</a:t>
            </a:r>
          </a:p>
        </p:txBody>
      </p:sp>
      <p:sp>
        <p:nvSpPr>
          <p:cNvPr id="217" name="Shape 217"/>
          <p:cNvSpPr/>
          <p:nvPr/>
        </p:nvSpPr>
        <p:spPr>
          <a:xfrm>
            <a:off x="9124303" y="1545107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6</a:t>
            </a:r>
          </a:p>
        </p:txBody>
      </p:sp>
      <p:sp>
        <p:nvSpPr>
          <p:cNvPr id="218" name="Shape 218"/>
          <p:cNvSpPr/>
          <p:nvPr/>
        </p:nvSpPr>
        <p:spPr>
          <a:xfrm>
            <a:off x="9124303" y="2008619"/>
            <a:ext cx="322204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8</a:t>
            </a:r>
          </a:p>
        </p:txBody>
      </p:sp>
      <p:sp>
        <p:nvSpPr>
          <p:cNvPr id="219" name="Shape 219"/>
          <p:cNvSpPr/>
          <p:nvPr/>
        </p:nvSpPr>
        <p:spPr>
          <a:xfrm>
            <a:off x="9139823" y="2554119"/>
            <a:ext cx="636328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10</a:t>
            </a:r>
          </a:p>
        </p:txBody>
      </p:sp>
      <p:sp>
        <p:nvSpPr>
          <p:cNvPr id="220" name="Shape 220"/>
          <p:cNvSpPr/>
          <p:nvPr/>
        </p:nvSpPr>
        <p:spPr>
          <a:xfrm>
            <a:off x="9100809" y="3008056"/>
            <a:ext cx="50655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12</a:t>
            </a:r>
          </a:p>
        </p:txBody>
      </p:sp>
      <p:sp>
        <p:nvSpPr>
          <p:cNvPr id="221" name="Shape 221"/>
          <p:cNvSpPr/>
          <p:nvPr/>
        </p:nvSpPr>
        <p:spPr>
          <a:xfrm>
            <a:off x="9124301" y="3574111"/>
            <a:ext cx="50655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14</a:t>
            </a:r>
          </a:p>
        </p:txBody>
      </p:sp>
      <p:sp>
        <p:nvSpPr>
          <p:cNvPr id="222" name="Shape 222"/>
          <p:cNvSpPr/>
          <p:nvPr/>
        </p:nvSpPr>
        <p:spPr>
          <a:xfrm>
            <a:off x="9164712" y="4061952"/>
            <a:ext cx="50655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16</a:t>
            </a:r>
          </a:p>
        </p:txBody>
      </p:sp>
      <p:sp>
        <p:nvSpPr>
          <p:cNvPr id="223" name="Shape 223"/>
          <p:cNvSpPr/>
          <p:nvPr/>
        </p:nvSpPr>
        <p:spPr>
          <a:xfrm>
            <a:off x="9151757" y="4564175"/>
            <a:ext cx="50655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18</a:t>
            </a:r>
          </a:p>
        </p:txBody>
      </p:sp>
      <p:sp>
        <p:nvSpPr>
          <p:cNvPr id="224" name="Shape 224"/>
          <p:cNvSpPr/>
          <p:nvPr/>
        </p:nvSpPr>
        <p:spPr>
          <a:xfrm>
            <a:off x="9354085" y="5052716"/>
            <a:ext cx="572273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20</a:t>
            </a:r>
          </a:p>
        </p:txBody>
      </p:sp>
      <p:sp>
        <p:nvSpPr>
          <p:cNvPr id="225" name="Shape 225"/>
          <p:cNvSpPr/>
          <p:nvPr/>
        </p:nvSpPr>
        <p:spPr>
          <a:xfrm>
            <a:off x="9344715" y="5516317"/>
            <a:ext cx="572273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22</a:t>
            </a:r>
          </a:p>
        </p:txBody>
      </p:sp>
      <p:sp>
        <p:nvSpPr>
          <p:cNvPr id="226" name="Shape 226"/>
          <p:cNvSpPr/>
          <p:nvPr/>
        </p:nvSpPr>
        <p:spPr>
          <a:xfrm>
            <a:off x="9335345" y="5971732"/>
            <a:ext cx="572273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200">
                <a:latin typeface="Comic Sans MS" charset="0"/>
                <a:ea typeface="Comic Sans MS" charset="0"/>
                <a:cs typeface="Comic Sans MS" charset="0"/>
              </a:rPr>
              <a:t>24</a:t>
            </a:r>
          </a:p>
        </p:txBody>
      </p:sp>
      <p:sp>
        <p:nvSpPr>
          <p:cNvPr id="227" name="Shape 227"/>
          <p:cNvSpPr/>
          <p:nvPr/>
        </p:nvSpPr>
        <p:spPr>
          <a:xfrm>
            <a:off x="1971194" y="298144"/>
            <a:ext cx="4188839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3200" dirty="0">
                <a:latin typeface="Comic Sans MS" charset="0"/>
                <a:ea typeface="Comic Sans MS" charset="0"/>
                <a:cs typeface="Comic Sans MS" charset="0"/>
              </a:rPr>
              <a:t>2 x Table </a:t>
            </a:r>
          </a:p>
        </p:txBody>
      </p:sp>
      <p:sp>
        <p:nvSpPr>
          <p:cNvPr id="229" name="Shape 229"/>
          <p:cNvSpPr/>
          <p:nvPr/>
        </p:nvSpPr>
        <p:spPr>
          <a:xfrm>
            <a:off x="2421865" y="2159794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30" name="Shape 230"/>
          <p:cNvSpPr/>
          <p:nvPr/>
        </p:nvSpPr>
        <p:spPr>
          <a:xfrm>
            <a:off x="3464721" y="2159794"/>
            <a:ext cx="546665" cy="540527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</p:spTree>
    <p:extLst>
      <p:ext uri="{BB962C8B-B14F-4D97-AF65-F5344CB8AC3E}">
        <p14:creationId xmlns:p14="http://schemas.microsoft.com/office/powerpoint/2010/main" val="1687478978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 advAuto="0"/>
      <p:bldP spid="194" grpId="0" animBg="1" advAuto="0"/>
      <p:bldP spid="195" grpId="0" animBg="1" advAuto="0"/>
      <p:bldP spid="196" grpId="0" animBg="1" advAuto="0"/>
      <p:bldP spid="197" grpId="0" animBg="1" advAuto="0"/>
      <p:bldP spid="198" grpId="0" animBg="1" advAuto="0"/>
      <p:bldP spid="199" grpId="0" animBg="1" advAuto="0"/>
      <p:bldP spid="200" grpId="0" animBg="1" advAuto="0"/>
      <p:bldP spid="201" grpId="0" animBg="1" advAuto="0"/>
      <p:bldP spid="202" grpId="0" animBg="1" advAuto="0"/>
      <p:bldP spid="203" grpId="0" animBg="1" advAuto="0"/>
      <p:bldP spid="204" grpId="0" animBg="1" advAuto="0"/>
      <p:bldP spid="205" grpId="0" animBg="1" advAuto="0"/>
      <p:bldP spid="206" grpId="0" animBg="1" advAuto="0"/>
      <p:bldP spid="207" grpId="0" animBg="1" advAuto="0"/>
      <p:bldP spid="208" grpId="0" animBg="1" advAuto="0"/>
      <p:bldP spid="209" grpId="0" animBg="1" advAuto="0"/>
      <p:bldP spid="210" grpId="0" animBg="1" advAuto="0"/>
      <p:bldP spid="211" grpId="0" animBg="1" advAuto="0"/>
      <p:bldP spid="212" grpId="0" animBg="1" advAuto="0"/>
      <p:bldP spid="213" grpId="0" animBg="1" advAuto="0"/>
      <p:bldP spid="214" grpId="0" animBg="1" advAuto="0"/>
      <p:bldP spid="215" grpId="0" animBg="1" advAuto="0"/>
      <p:bldP spid="216" grpId="0" animBg="1" advAuto="0"/>
      <p:bldP spid="217" grpId="0" animBg="1" advAuto="0"/>
      <p:bldP spid="218" grpId="0" animBg="1" advAuto="0"/>
      <p:bldP spid="219" grpId="0" animBg="1" advAuto="0"/>
      <p:bldP spid="220" grpId="0" animBg="1" advAuto="0"/>
      <p:bldP spid="221" grpId="0" animBg="1" advAuto="0"/>
      <p:bldP spid="222" grpId="0" animBg="1" advAuto="0"/>
      <p:bldP spid="223" grpId="0" animBg="1" advAuto="0"/>
      <p:bldP spid="224" grpId="0" animBg="1" advAuto="0"/>
      <p:bldP spid="225" grpId="0" animBg="1" advAuto="0"/>
      <p:bldP spid="226" grpId="0" animBg="1" advAuto="0"/>
      <p:bldP spid="229" grpId="0" animBg="1" advAuto="0"/>
      <p:bldP spid="230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/>
        </p:nvSpPr>
        <p:spPr>
          <a:xfrm>
            <a:off x="3445982" y="671656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  <p:sp>
        <p:nvSpPr>
          <p:cNvPr id="418" name="Shape 418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19" name="Shape 419"/>
          <p:cNvSpPr/>
          <p:nvPr/>
        </p:nvSpPr>
        <p:spPr>
          <a:xfrm>
            <a:off x="4142580" y="2442710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3 x 2 = </a:t>
            </a:r>
          </a:p>
        </p:txBody>
      </p:sp>
    </p:spTree>
    <p:extLst>
      <p:ext uri="{BB962C8B-B14F-4D97-AF65-F5344CB8AC3E}">
        <p14:creationId xmlns:p14="http://schemas.microsoft.com/office/powerpoint/2010/main" val="179014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  <p:sp>
        <p:nvSpPr>
          <p:cNvPr id="422" name="Shape 422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23" name="Shape 423"/>
          <p:cNvSpPr/>
          <p:nvPr/>
        </p:nvSpPr>
        <p:spPr>
          <a:xfrm>
            <a:off x="4454260" y="2628976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6 x 2 = </a:t>
            </a:r>
          </a:p>
        </p:txBody>
      </p:sp>
    </p:spTree>
    <p:extLst>
      <p:ext uri="{BB962C8B-B14F-4D97-AF65-F5344CB8AC3E}">
        <p14:creationId xmlns:p14="http://schemas.microsoft.com/office/powerpoint/2010/main" val="65328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/>
        </p:nvSpPr>
        <p:spPr>
          <a:xfrm>
            <a:off x="9959491" y="6510287"/>
            <a:ext cx="587148" cy="266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5"/>
              <a:t>revision</a:t>
            </a:r>
          </a:p>
        </p:txBody>
      </p:sp>
      <p:sp>
        <p:nvSpPr>
          <p:cNvPr id="427" name="Shape 427"/>
          <p:cNvSpPr/>
          <p:nvPr/>
        </p:nvSpPr>
        <p:spPr>
          <a:xfrm>
            <a:off x="4454260" y="2628976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9 x 2 = </a:t>
            </a:r>
          </a:p>
        </p:txBody>
      </p:sp>
      <p:sp>
        <p:nvSpPr>
          <p:cNvPr id="5" name="Shape 421"/>
          <p:cNvSpPr/>
          <p:nvPr/>
        </p:nvSpPr>
        <p:spPr>
          <a:xfrm>
            <a:off x="3757659" y="383789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2 x Table </a:t>
            </a:r>
          </a:p>
        </p:txBody>
      </p:sp>
    </p:spTree>
    <p:extLst>
      <p:ext uri="{BB962C8B-B14F-4D97-AF65-F5344CB8AC3E}">
        <p14:creationId xmlns:p14="http://schemas.microsoft.com/office/powerpoint/2010/main" val="186623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508</Words>
  <Application>Microsoft Macintosh PowerPoint</Application>
  <PresentationFormat>Widescreen</PresentationFormat>
  <Paragraphs>217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AGCanYouNotBold</vt:lpstr>
      <vt:lpstr>Calibri</vt:lpstr>
      <vt:lpstr>Calibri Light</vt:lpstr>
      <vt:lpstr>Comic Sans MS</vt:lpstr>
      <vt:lpstr>Helvetica</vt:lpstr>
      <vt:lpstr>Helvetica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2021-02-15T11:50:31Z</dcterms:created>
  <dcterms:modified xsi:type="dcterms:W3CDTF">2021-02-15T11:53:31Z</dcterms:modified>
</cp:coreProperties>
</file>