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7"/>
    <p:restoredTop sz="94686"/>
  </p:normalViewPr>
  <p:slideViewPr>
    <p:cSldViewPr snapToGrid="0" snapToObjects="1">
      <p:cViewPr varScale="1">
        <p:scale>
          <a:sx n="68" d="100"/>
          <a:sy n="68" d="100"/>
        </p:scale>
        <p:origin x="248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64D-CB5D-274E-AD88-DCE672D5E333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C436-16F8-4F4C-BE9F-C9CF085A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4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64D-CB5D-274E-AD88-DCE672D5E333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C436-16F8-4F4C-BE9F-C9CF085A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6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64D-CB5D-274E-AD88-DCE672D5E333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C436-16F8-4F4C-BE9F-C9CF085A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22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36251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64D-CB5D-274E-AD88-DCE672D5E333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C436-16F8-4F4C-BE9F-C9CF085A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64D-CB5D-274E-AD88-DCE672D5E333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C436-16F8-4F4C-BE9F-C9CF085A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1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64D-CB5D-274E-AD88-DCE672D5E333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C436-16F8-4F4C-BE9F-C9CF085A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2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64D-CB5D-274E-AD88-DCE672D5E333}" type="datetimeFigureOut">
              <a:rPr lang="en-US" smtClean="0"/>
              <a:t>2/15/21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C436-16F8-4F4C-BE9F-C9CF085A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3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64D-CB5D-274E-AD88-DCE672D5E333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C436-16F8-4F4C-BE9F-C9CF085A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9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64D-CB5D-274E-AD88-DCE672D5E333}" type="datetimeFigureOut">
              <a:rPr lang="en-US" smtClean="0"/>
              <a:t>2/15/21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C436-16F8-4F4C-BE9F-C9CF085A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8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64D-CB5D-274E-AD88-DCE672D5E333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C436-16F8-4F4C-BE9F-C9CF085A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1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C64D-CB5D-274E-AD88-DCE672D5E333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C436-16F8-4F4C-BE9F-C9CF085A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3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C64D-CB5D-274E-AD88-DCE672D5E333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1C436-16F8-4F4C-BE9F-C9CF085A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1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7169" y="2067803"/>
            <a:ext cx="608236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500">
                <a:latin typeface="AGCanYouNotBold" charset="0"/>
                <a:ea typeface="AGCanYouNotBold" charset="0"/>
                <a:cs typeface="AGCanYouNotBold" charset="0"/>
              </a:rPr>
              <a:t>DAY SIX</a:t>
            </a:r>
            <a:endParaRPr lang="en-AU" sz="11500" dirty="0">
              <a:latin typeface="AGCanYouNotBold" charset="0"/>
              <a:ea typeface="AGCanYouNotBold" charset="0"/>
              <a:cs typeface="AGCanYouNot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620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3975127" y="2207206"/>
            <a:ext cx="4013920" cy="131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1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8086"/>
              <a:t>231 454</a:t>
            </a:r>
          </a:p>
        </p:txBody>
      </p:sp>
    </p:spTree>
    <p:extLst>
      <p:ext uri="{BB962C8B-B14F-4D97-AF65-F5344CB8AC3E}">
        <p14:creationId xmlns:p14="http://schemas.microsoft.com/office/powerpoint/2010/main" val="1502183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3892894" y="2207206"/>
            <a:ext cx="4180633" cy="131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1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8086"/>
              <a:t>873 342</a:t>
            </a:r>
          </a:p>
        </p:txBody>
      </p:sp>
    </p:spTree>
    <p:extLst>
      <p:ext uri="{BB962C8B-B14F-4D97-AF65-F5344CB8AC3E}">
        <p14:creationId xmlns:p14="http://schemas.microsoft.com/office/powerpoint/2010/main" val="1372800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3892894" y="2207206"/>
            <a:ext cx="4180633" cy="131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1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8086"/>
              <a:t>980 720</a:t>
            </a:r>
          </a:p>
        </p:txBody>
      </p:sp>
    </p:spTree>
    <p:extLst>
      <p:ext uri="{BB962C8B-B14F-4D97-AF65-F5344CB8AC3E}">
        <p14:creationId xmlns:p14="http://schemas.microsoft.com/office/powerpoint/2010/main" val="99280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3975127" y="2207206"/>
            <a:ext cx="4013920" cy="131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1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8086"/>
              <a:t>320 819</a:t>
            </a:r>
          </a:p>
        </p:txBody>
      </p:sp>
    </p:spTree>
    <p:extLst>
      <p:ext uri="{BB962C8B-B14F-4D97-AF65-F5344CB8AC3E}">
        <p14:creationId xmlns:p14="http://schemas.microsoft.com/office/powerpoint/2010/main" val="5107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3975127" y="2207206"/>
            <a:ext cx="4013920" cy="131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1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8086"/>
              <a:t>213 453</a:t>
            </a:r>
          </a:p>
        </p:txBody>
      </p:sp>
    </p:spTree>
    <p:extLst>
      <p:ext uri="{BB962C8B-B14F-4D97-AF65-F5344CB8AC3E}">
        <p14:creationId xmlns:p14="http://schemas.microsoft.com/office/powerpoint/2010/main" val="2089436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2881313" y="988218"/>
            <a:ext cx="6647269" cy="463292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49" name="Shape 149"/>
          <p:cNvSpPr/>
          <p:nvPr/>
        </p:nvSpPr>
        <p:spPr>
          <a:xfrm>
            <a:off x="4641176" y="2370242"/>
            <a:ext cx="2741136" cy="140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7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44"/>
              <a:t>Learn Its</a:t>
            </a:r>
          </a:p>
          <a:p>
            <a:pPr>
              <a:defRPr sz="4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305"/>
              <a:t>Times Tables</a:t>
            </a:r>
          </a:p>
        </p:txBody>
      </p:sp>
    </p:spTree>
    <p:extLst>
      <p:ext uri="{BB962C8B-B14F-4D97-AF65-F5344CB8AC3E}">
        <p14:creationId xmlns:p14="http://schemas.microsoft.com/office/powerpoint/2010/main" val="1506290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051" y="1010389"/>
            <a:ext cx="5411273" cy="5432536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/>
          <p:nvPr/>
        </p:nvSpPr>
        <p:spPr>
          <a:xfrm>
            <a:off x="3995161" y="1093608"/>
            <a:ext cx="546666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53" name="Shape 153"/>
          <p:cNvSpPr/>
          <p:nvPr/>
        </p:nvSpPr>
        <p:spPr>
          <a:xfrm>
            <a:off x="6554391" y="1089422"/>
            <a:ext cx="546665" cy="540525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54" name="Shape 154"/>
          <p:cNvSpPr/>
          <p:nvPr/>
        </p:nvSpPr>
        <p:spPr>
          <a:xfrm>
            <a:off x="3995161" y="1590415"/>
            <a:ext cx="546666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55" name="Shape 155"/>
          <p:cNvSpPr/>
          <p:nvPr/>
        </p:nvSpPr>
        <p:spPr>
          <a:xfrm>
            <a:off x="6554391" y="1590415"/>
            <a:ext cx="546665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56" name="Shape 156"/>
          <p:cNvSpPr/>
          <p:nvPr/>
        </p:nvSpPr>
        <p:spPr>
          <a:xfrm>
            <a:off x="3995161" y="2124079"/>
            <a:ext cx="546666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57" name="Shape 157"/>
          <p:cNvSpPr/>
          <p:nvPr/>
        </p:nvSpPr>
        <p:spPr>
          <a:xfrm>
            <a:off x="6554391" y="2124079"/>
            <a:ext cx="546665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58" name="Shape 158"/>
          <p:cNvSpPr/>
          <p:nvPr/>
        </p:nvSpPr>
        <p:spPr>
          <a:xfrm>
            <a:off x="3995161" y="2629144"/>
            <a:ext cx="546666" cy="540525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59" name="Shape 159"/>
          <p:cNvSpPr/>
          <p:nvPr/>
        </p:nvSpPr>
        <p:spPr>
          <a:xfrm>
            <a:off x="6554391" y="2629144"/>
            <a:ext cx="546665" cy="540525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60" name="Shape 160"/>
          <p:cNvSpPr/>
          <p:nvPr/>
        </p:nvSpPr>
        <p:spPr>
          <a:xfrm>
            <a:off x="3995161" y="3158737"/>
            <a:ext cx="546666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61" name="Shape 161"/>
          <p:cNvSpPr/>
          <p:nvPr/>
        </p:nvSpPr>
        <p:spPr>
          <a:xfrm>
            <a:off x="6554391" y="3158737"/>
            <a:ext cx="546665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62" name="Shape 162"/>
          <p:cNvSpPr/>
          <p:nvPr/>
        </p:nvSpPr>
        <p:spPr>
          <a:xfrm>
            <a:off x="7763469" y="549654"/>
            <a:ext cx="1495419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600"/>
              <a:t>1 x 5 = </a:t>
            </a:r>
          </a:p>
        </p:txBody>
      </p:sp>
      <p:sp>
        <p:nvSpPr>
          <p:cNvPr id="163" name="Shape 163"/>
          <p:cNvSpPr/>
          <p:nvPr/>
        </p:nvSpPr>
        <p:spPr>
          <a:xfrm>
            <a:off x="7763469" y="1031253"/>
            <a:ext cx="1495419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600"/>
              <a:t>2 x 5 = </a:t>
            </a:r>
          </a:p>
        </p:txBody>
      </p:sp>
      <p:sp>
        <p:nvSpPr>
          <p:cNvPr id="164" name="Shape 164"/>
          <p:cNvSpPr/>
          <p:nvPr/>
        </p:nvSpPr>
        <p:spPr>
          <a:xfrm>
            <a:off x="7763469" y="1512851"/>
            <a:ext cx="1495419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600"/>
              <a:t>3 x 5 = </a:t>
            </a:r>
          </a:p>
        </p:txBody>
      </p:sp>
      <p:sp>
        <p:nvSpPr>
          <p:cNvPr id="165" name="Shape 165"/>
          <p:cNvSpPr/>
          <p:nvPr/>
        </p:nvSpPr>
        <p:spPr>
          <a:xfrm>
            <a:off x="7763469" y="1994450"/>
            <a:ext cx="1495419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600"/>
              <a:t>4 x 5 = </a:t>
            </a:r>
          </a:p>
        </p:txBody>
      </p:sp>
      <p:sp>
        <p:nvSpPr>
          <p:cNvPr id="166" name="Shape 166"/>
          <p:cNvSpPr/>
          <p:nvPr/>
        </p:nvSpPr>
        <p:spPr>
          <a:xfrm>
            <a:off x="7763469" y="2545440"/>
            <a:ext cx="1495419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600"/>
              <a:t>5 x 5 = </a:t>
            </a:r>
          </a:p>
        </p:txBody>
      </p:sp>
      <p:sp>
        <p:nvSpPr>
          <p:cNvPr id="167" name="Shape 167"/>
          <p:cNvSpPr/>
          <p:nvPr/>
        </p:nvSpPr>
        <p:spPr>
          <a:xfrm>
            <a:off x="7763469" y="3011271"/>
            <a:ext cx="1495419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600"/>
              <a:t>6 x 5 = </a:t>
            </a:r>
          </a:p>
        </p:txBody>
      </p:sp>
      <p:sp>
        <p:nvSpPr>
          <p:cNvPr id="168" name="Shape 168"/>
          <p:cNvSpPr/>
          <p:nvPr/>
        </p:nvSpPr>
        <p:spPr>
          <a:xfrm>
            <a:off x="7763469" y="3505683"/>
            <a:ext cx="1495419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600"/>
              <a:t>7 x 5 = </a:t>
            </a:r>
          </a:p>
        </p:txBody>
      </p:sp>
      <p:sp>
        <p:nvSpPr>
          <p:cNvPr id="169" name="Shape 169"/>
          <p:cNvSpPr/>
          <p:nvPr/>
        </p:nvSpPr>
        <p:spPr>
          <a:xfrm>
            <a:off x="7763469" y="4059626"/>
            <a:ext cx="1495419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600"/>
              <a:t>8 x 5 = </a:t>
            </a:r>
          </a:p>
        </p:txBody>
      </p:sp>
      <p:sp>
        <p:nvSpPr>
          <p:cNvPr id="170" name="Shape 170"/>
          <p:cNvSpPr/>
          <p:nvPr/>
        </p:nvSpPr>
        <p:spPr>
          <a:xfrm>
            <a:off x="7763469" y="4541225"/>
            <a:ext cx="1495419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r>
              <a:rPr sz="3600"/>
              <a:t>9 x 5 = </a:t>
            </a:r>
          </a:p>
        </p:txBody>
      </p:sp>
      <p:sp>
        <p:nvSpPr>
          <p:cNvPr id="171" name="Shape 171"/>
          <p:cNvSpPr/>
          <p:nvPr/>
        </p:nvSpPr>
        <p:spPr>
          <a:xfrm>
            <a:off x="7763469" y="5021939"/>
            <a:ext cx="2114449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r>
              <a:rPr sz="3600"/>
              <a:t>10 x 5 = </a:t>
            </a:r>
          </a:p>
        </p:txBody>
      </p:sp>
      <p:sp>
        <p:nvSpPr>
          <p:cNvPr id="172" name="Shape 172"/>
          <p:cNvSpPr/>
          <p:nvPr/>
        </p:nvSpPr>
        <p:spPr>
          <a:xfrm>
            <a:off x="7763469" y="5472889"/>
            <a:ext cx="2114449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r>
              <a:rPr sz="3600"/>
              <a:t>11 x 5 = </a:t>
            </a:r>
          </a:p>
        </p:txBody>
      </p:sp>
      <p:sp>
        <p:nvSpPr>
          <p:cNvPr id="173" name="Shape 173"/>
          <p:cNvSpPr/>
          <p:nvPr/>
        </p:nvSpPr>
        <p:spPr>
          <a:xfrm>
            <a:off x="7763469" y="5928303"/>
            <a:ext cx="1874814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r>
              <a:rPr sz="3600"/>
              <a:t>12 x 5 = </a:t>
            </a:r>
          </a:p>
        </p:txBody>
      </p:sp>
      <p:sp>
        <p:nvSpPr>
          <p:cNvPr id="174" name="Shape 174"/>
          <p:cNvSpPr/>
          <p:nvPr/>
        </p:nvSpPr>
        <p:spPr>
          <a:xfrm>
            <a:off x="9098071" y="550538"/>
            <a:ext cx="306174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600"/>
              <a:t>5</a:t>
            </a:r>
          </a:p>
        </p:txBody>
      </p:sp>
      <p:sp>
        <p:nvSpPr>
          <p:cNvPr id="175" name="Shape 175"/>
          <p:cNvSpPr/>
          <p:nvPr/>
        </p:nvSpPr>
        <p:spPr>
          <a:xfrm>
            <a:off x="9008703" y="1029776"/>
            <a:ext cx="540212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600"/>
              <a:t>10</a:t>
            </a:r>
          </a:p>
        </p:txBody>
      </p:sp>
      <p:sp>
        <p:nvSpPr>
          <p:cNvPr id="176" name="Shape 176"/>
          <p:cNvSpPr/>
          <p:nvPr/>
        </p:nvSpPr>
        <p:spPr>
          <a:xfrm>
            <a:off x="9008703" y="1514328"/>
            <a:ext cx="540212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600"/>
              <a:t>15</a:t>
            </a:r>
          </a:p>
        </p:txBody>
      </p:sp>
      <p:sp>
        <p:nvSpPr>
          <p:cNvPr id="177" name="Shape 177"/>
          <p:cNvSpPr/>
          <p:nvPr/>
        </p:nvSpPr>
        <p:spPr>
          <a:xfrm>
            <a:off x="9008703" y="2010402"/>
            <a:ext cx="540212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600"/>
              <a:t>20</a:t>
            </a:r>
          </a:p>
        </p:txBody>
      </p:sp>
      <p:sp>
        <p:nvSpPr>
          <p:cNvPr id="178" name="Shape 178"/>
          <p:cNvSpPr/>
          <p:nvPr/>
        </p:nvSpPr>
        <p:spPr>
          <a:xfrm>
            <a:off x="9008703" y="2558089"/>
            <a:ext cx="540212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600"/>
              <a:t>25</a:t>
            </a:r>
          </a:p>
        </p:txBody>
      </p:sp>
      <p:sp>
        <p:nvSpPr>
          <p:cNvPr id="179" name="Shape 179"/>
          <p:cNvSpPr/>
          <p:nvPr/>
        </p:nvSpPr>
        <p:spPr>
          <a:xfrm>
            <a:off x="9098071" y="3013504"/>
            <a:ext cx="540212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600"/>
              <a:t>30</a:t>
            </a:r>
          </a:p>
        </p:txBody>
      </p:sp>
      <p:sp>
        <p:nvSpPr>
          <p:cNvPr id="180" name="Shape 180"/>
          <p:cNvSpPr/>
          <p:nvPr/>
        </p:nvSpPr>
        <p:spPr>
          <a:xfrm>
            <a:off x="9008703" y="3497658"/>
            <a:ext cx="540212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600"/>
              <a:t>35</a:t>
            </a:r>
          </a:p>
        </p:txBody>
      </p:sp>
      <p:sp>
        <p:nvSpPr>
          <p:cNvPr id="181" name="Shape 181"/>
          <p:cNvSpPr/>
          <p:nvPr/>
        </p:nvSpPr>
        <p:spPr>
          <a:xfrm>
            <a:off x="9008703" y="4016606"/>
            <a:ext cx="540212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600"/>
              <a:t>40</a:t>
            </a:r>
          </a:p>
        </p:txBody>
      </p:sp>
      <p:sp>
        <p:nvSpPr>
          <p:cNvPr id="182" name="Shape 182"/>
          <p:cNvSpPr/>
          <p:nvPr/>
        </p:nvSpPr>
        <p:spPr>
          <a:xfrm>
            <a:off x="9008703" y="4519272"/>
            <a:ext cx="540212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600"/>
              <a:t>45</a:t>
            </a:r>
          </a:p>
        </p:txBody>
      </p:sp>
      <p:sp>
        <p:nvSpPr>
          <p:cNvPr id="183" name="Shape 183"/>
          <p:cNvSpPr/>
          <p:nvPr/>
        </p:nvSpPr>
        <p:spPr>
          <a:xfrm>
            <a:off x="9258887" y="5009289"/>
            <a:ext cx="821358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r>
              <a:rPr sz="3600"/>
              <a:t>50</a:t>
            </a:r>
          </a:p>
        </p:txBody>
      </p:sp>
      <p:sp>
        <p:nvSpPr>
          <p:cNvPr id="184" name="Shape 184"/>
          <p:cNvSpPr/>
          <p:nvPr/>
        </p:nvSpPr>
        <p:spPr>
          <a:xfrm>
            <a:off x="9239831" y="5462237"/>
            <a:ext cx="540212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600"/>
              <a:t>55</a:t>
            </a:r>
          </a:p>
        </p:txBody>
      </p:sp>
      <p:sp>
        <p:nvSpPr>
          <p:cNvPr id="185" name="Shape 185"/>
          <p:cNvSpPr/>
          <p:nvPr/>
        </p:nvSpPr>
        <p:spPr>
          <a:xfrm>
            <a:off x="9281820" y="5940953"/>
            <a:ext cx="540212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3600"/>
              <a:t>60</a:t>
            </a:r>
          </a:p>
        </p:txBody>
      </p:sp>
      <p:sp>
        <p:nvSpPr>
          <p:cNvPr id="186" name="Shape 186"/>
          <p:cNvSpPr/>
          <p:nvPr/>
        </p:nvSpPr>
        <p:spPr>
          <a:xfrm>
            <a:off x="1971194" y="298143"/>
            <a:ext cx="4188838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b="1" u="sng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3200" dirty="0"/>
              <a:t>5 x Table </a:t>
            </a:r>
          </a:p>
        </p:txBody>
      </p:sp>
      <p:sp>
        <p:nvSpPr>
          <p:cNvPr id="187" name="Shape 187"/>
          <p:cNvSpPr/>
          <p:nvPr/>
        </p:nvSpPr>
        <p:spPr>
          <a:xfrm>
            <a:off x="11376968" y="0"/>
            <a:ext cx="587148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800"/>
            </a:lvl1pPr>
          </a:lstStyle>
          <a:p>
            <a:r>
              <a:rPr sz="1266"/>
              <a:t>revision</a:t>
            </a:r>
          </a:p>
        </p:txBody>
      </p:sp>
      <p:sp>
        <p:nvSpPr>
          <p:cNvPr id="188" name="Shape 188"/>
          <p:cNvSpPr/>
          <p:nvPr/>
        </p:nvSpPr>
        <p:spPr>
          <a:xfrm>
            <a:off x="3995161" y="3667729"/>
            <a:ext cx="546666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89" name="Shape 189"/>
          <p:cNvSpPr/>
          <p:nvPr/>
        </p:nvSpPr>
        <p:spPr>
          <a:xfrm>
            <a:off x="6554391" y="3667729"/>
            <a:ext cx="546665" cy="540526"/>
          </a:xfrm>
          <a:prstGeom prst="rect">
            <a:avLst/>
          </a:prstGeom>
          <a:blipFill>
            <a:blip r:embed="rId3">
              <a:alphaModFix amt="62632"/>
            </a:blip>
          </a:blip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</p:spTree>
    <p:extLst>
      <p:ext uri="{BB962C8B-B14F-4D97-AF65-F5344CB8AC3E}">
        <p14:creationId xmlns:p14="http://schemas.microsoft.com/office/powerpoint/2010/main" val="1678832778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2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 advAuto="0"/>
      <p:bldP spid="153" grpId="0" animBg="1" advAuto="0"/>
      <p:bldP spid="154" grpId="0" animBg="1" advAuto="0"/>
      <p:bldP spid="155" grpId="0" animBg="1" advAuto="0"/>
      <p:bldP spid="156" grpId="0" animBg="1" advAuto="0"/>
      <p:bldP spid="157" grpId="0" animBg="1" advAuto="0"/>
      <p:bldP spid="158" grpId="0" animBg="1" advAuto="0"/>
      <p:bldP spid="159" grpId="0" animBg="1" advAuto="0"/>
      <p:bldP spid="160" grpId="0" animBg="1" advAuto="0"/>
      <p:bldP spid="161" grpId="0" animBg="1" advAuto="0"/>
      <p:bldP spid="162" grpId="0" animBg="1" advAuto="0"/>
      <p:bldP spid="163" grpId="0" animBg="1" advAuto="0"/>
      <p:bldP spid="164" grpId="0" animBg="1" advAuto="0"/>
      <p:bldP spid="165" grpId="0" animBg="1" advAuto="0"/>
      <p:bldP spid="166" grpId="0" animBg="1" advAuto="0"/>
      <p:bldP spid="167" grpId="0" animBg="1" advAuto="0"/>
      <p:bldP spid="168" grpId="0" animBg="1" advAuto="0"/>
      <p:bldP spid="169" grpId="0" animBg="1" advAuto="0"/>
      <p:bldP spid="170" grpId="0" animBg="1" advAuto="0"/>
      <p:bldP spid="171" grpId="0" animBg="1" advAuto="0"/>
      <p:bldP spid="172" grpId="0" animBg="1" advAuto="0"/>
      <p:bldP spid="173" grpId="0" animBg="1" advAuto="0"/>
      <p:bldP spid="174" grpId="0" animBg="1" advAuto="0"/>
      <p:bldP spid="175" grpId="0" animBg="1" advAuto="0"/>
      <p:bldP spid="176" grpId="0" animBg="1" advAuto="0"/>
      <p:bldP spid="177" grpId="0" animBg="1" advAuto="0"/>
      <p:bldP spid="178" grpId="0" animBg="1" advAuto="0"/>
      <p:bldP spid="179" grpId="0" animBg="1" advAuto="0"/>
      <p:bldP spid="180" grpId="0" animBg="1" advAuto="0"/>
      <p:bldP spid="181" grpId="0" animBg="1" advAuto="0"/>
      <p:bldP spid="182" grpId="0" animBg="1" advAuto="0"/>
      <p:bldP spid="183" grpId="0" animBg="1" advAuto="0"/>
      <p:bldP spid="184" grpId="0" animBg="1" advAuto="0"/>
      <p:bldP spid="185" grpId="0" animBg="1" advAuto="0"/>
      <p:bldP spid="188" grpId="0" animBg="1" advAuto="0"/>
      <p:bldP spid="189" grpId="0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/>
        </p:nvSpPr>
        <p:spPr>
          <a:xfrm>
            <a:off x="2881313" y="988218"/>
            <a:ext cx="6647269" cy="463292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243" name="Shape 243"/>
          <p:cNvSpPr/>
          <p:nvPr/>
        </p:nvSpPr>
        <p:spPr>
          <a:xfrm>
            <a:off x="3402826" y="2207955"/>
            <a:ext cx="5245540" cy="17277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7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44"/>
              <a:t>It’s Nothing New </a:t>
            </a:r>
          </a:p>
          <a:p>
            <a:pPr>
              <a:defRPr sz="4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305"/>
              <a:t>Fact Families</a:t>
            </a:r>
          </a:p>
          <a:p>
            <a:pPr>
              <a:defRPr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109"/>
              <a:t>(Step 1)</a:t>
            </a:r>
          </a:p>
        </p:txBody>
      </p:sp>
    </p:spTree>
    <p:extLst>
      <p:ext uri="{BB962C8B-B14F-4D97-AF65-F5344CB8AC3E}">
        <p14:creationId xmlns:p14="http://schemas.microsoft.com/office/powerpoint/2010/main" val="354861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/>
        </p:nvSpPr>
        <p:spPr>
          <a:xfrm>
            <a:off x="5877773" y="4431693"/>
            <a:ext cx="1856278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6 - 2 = 4</a:t>
            </a:r>
          </a:p>
        </p:txBody>
      </p:sp>
      <p:sp>
        <p:nvSpPr>
          <p:cNvPr id="246" name="Shape 246"/>
          <p:cNvSpPr/>
          <p:nvPr/>
        </p:nvSpPr>
        <p:spPr>
          <a:xfrm>
            <a:off x="5877773" y="3803804"/>
            <a:ext cx="1856278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6 - 4 = 2</a:t>
            </a:r>
          </a:p>
        </p:txBody>
      </p:sp>
      <p:sp>
        <p:nvSpPr>
          <p:cNvPr id="247" name="Shape 247"/>
          <p:cNvSpPr/>
          <p:nvPr/>
        </p:nvSpPr>
        <p:spPr>
          <a:xfrm>
            <a:off x="4184709" y="349856"/>
            <a:ext cx="3351880" cy="710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9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148"/>
              <a:t>Fact Families</a:t>
            </a:r>
          </a:p>
        </p:txBody>
      </p:sp>
      <p:sp>
        <p:nvSpPr>
          <p:cNvPr id="248" name="Shape 248"/>
          <p:cNvSpPr/>
          <p:nvPr/>
        </p:nvSpPr>
        <p:spPr>
          <a:xfrm>
            <a:off x="4942253" y="1365644"/>
            <a:ext cx="1825821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2 + 4 = </a:t>
            </a:r>
          </a:p>
        </p:txBody>
      </p:sp>
      <p:sp>
        <p:nvSpPr>
          <p:cNvPr id="249" name="Shape 249"/>
          <p:cNvSpPr/>
          <p:nvPr/>
        </p:nvSpPr>
        <p:spPr>
          <a:xfrm>
            <a:off x="1832880" y="2642025"/>
            <a:ext cx="3266262" cy="2962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1476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250" name="Shape 250"/>
          <p:cNvSpPr/>
          <p:nvPr/>
        </p:nvSpPr>
        <p:spPr>
          <a:xfrm>
            <a:off x="3327722" y="3107678"/>
            <a:ext cx="17152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2</a:t>
            </a:r>
          </a:p>
        </p:txBody>
      </p:sp>
      <p:sp>
        <p:nvSpPr>
          <p:cNvPr id="251" name="Shape 251"/>
          <p:cNvSpPr/>
          <p:nvPr/>
        </p:nvSpPr>
        <p:spPr>
          <a:xfrm>
            <a:off x="2188843" y="5174098"/>
            <a:ext cx="17152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252" name="Shape 252"/>
          <p:cNvSpPr/>
          <p:nvPr/>
        </p:nvSpPr>
        <p:spPr>
          <a:xfrm>
            <a:off x="4525307" y="5174098"/>
            <a:ext cx="17152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6</a:t>
            </a:r>
          </a:p>
        </p:txBody>
      </p:sp>
      <p:sp>
        <p:nvSpPr>
          <p:cNvPr id="253" name="Shape 253"/>
          <p:cNvSpPr/>
          <p:nvPr/>
        </p:nvSpPr>
        <p:spPr>
          <a:xfrm>
            <a:off x="5863494" y="2652769"/>
            <a:ext cx="1885132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2 + 4 = 6</a:t>
            </a:r>
          </a:p>
        </p:txBody>
      </p:sp>
      <p:sp>
        <p:nvSpPr>
          <p:cNvPr id="254" name="Shape 254"/>
          <p:cNvSpPr/>
          <p:nvPr/>
        </p:nvSpPr>
        <p:spPr>
          <a:xfrm>
            <a:off x="8693523" y="4523632"/>
            <a:ext cx="1272785" cy="429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320"/>
              <a:t>switcher</a:t>
            </a:r>
          </a:p>
        </p:txBody>
      </p:sp>
      <p:sp>
        <p:nvSpPr>
          <p:cNvPr id="255" name="Shape 255"/>
          <p:cNvSpPr/>
          <p:nvPr/>
        </p:nvSpPr>
        <p:spPr>
          <a:xfrm>
            <a:off x="5863494" y="3212045"/>
            <a:ext cx="1885132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4 + 2 = 6</a:t>
            </a:r>
          </a:p>
        </p:txBody>
      </p:sp>
      <p:sp>
        <p:nvSpPr>
          <p:cNvPr id="256" name="Shape 256"/>
          <p:cNvSpPr/>
          <p:nvPr/>
        </p:nvSpPr>
        <p:spPr>
          <a:xfrm flipH="1">
            <a:off x="7864783" y="4738209"/>
            <a:ext cx="725913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257" name="Shape 257"/>
          <p:cNvSpPr/>
          <p:nvPr/>
        </p:nvSpPr>
        <p:spPr>
          <a:xfrm>
            <a:off x="8693523" y="3399308"/>
            <a:ext cx="1272785" cy="429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320"/>
              <a:t>switcher</a:t>
            </a:r>
          </a:p>
        </p:txBody>
      </p:sp>
      <p:sp>
        <p:nvSpPr>
          <p:cNvPr id="258" name="Shape 258"/>
          <p:cNvSpPr/>
          <p:nvPr/>
        </p:nvSpPr>
        <p:spPr>
          <a:xfrm flipH="1">
            <a:off x="7864783" y="3613885"/>
            <a:ext cx="725913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259" name="Shape 259"/>
          <p:cNvSpPr/>
          <p:nvPr/>
        </p:nvSpPr>
        <p:spPr>
          <a:xfrm>
            <a:off x="9889468" y="247534"/>
            <a:ext cx="357470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I do </a:t>
            </a:r>
          </a:p>
        </p:txBody>
      </p:sp>
    </p:spTree>
    <p:extLst>
      <p:ext uri="{BB962C8B-B14F-4D97-AF65-F5344CB8AC3E}">
        <p14:creationId xmlns:p14="http://schemas.microsoft.com/office/powerpoint/2010/main" val="602084072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0" animBg="1" advAuto="0"/>
      <p:bldP spid="246" grpId="0" animBg="1" advAuto="0"/>
      <p:bldP spid="249" grpId="0" animBg="1" advAuto="0"/>
      <p:bldP spid="250" grpId="0" animBg="1" advAuto="0"/>
      <p:bldP spid="251" grpId="0" animBg="1" advAuto="0"/>
      <p:bldP spid="252" grpId="0" animBg="1" advAuto="0"/>
      <p:bldP spid="253" grpId="0" animBg="1" advAuto="0"/>
      <p:bldP spid="254" grpId="0" animBg="1" advAuto="0"/>
      <p:bldP spid="255" grpId="0" animBg="1" advAuto="0"/>
      <p:bldP spid="256" grpId="0" animBg="1" advAuto="0"/>
      <p:bldP spid="257" grpId="0" animBg="1" advAuto="0"/>
      <p:bldP spid="258" grpId="0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/>
        </p:nvSpPr>
        <p:spPr>
          <a:xfrm>
            <a:off x="5961117" y="4431619"/>
            <a:ext cx="1856278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8 - 5 = 3</a:t>
            </a:r>
          </a:p>
        </p:txBody>
      </p:sp>
      <p:sp>
        <p:nvSpPr>
          <p:cNvPr id="262" name="Shape 262"/>
          <p:cNvSpPr/>
          <p:nvPr/>
        </p:nvSpPr>
        <p:spPr>
          <a:xfrm>
            <a:off x="5973644" y="3816506"/>
            <a:ext cx="1856278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8 - 3 = 5</a:t>
            </a:r>
          </a:p>
        </p:txBody>
      </p:sp>
      <p:sp>
        <p:nvSpPr>
          <p:cNvPr id="263" name="Shape 263"/>
          <p:cNvSpPr/>
          <p:nvPr/>
        </p:nvSpPr>
        <p:spPr>
          <a:xfrm>
            <a:off x="4184709" y="349856"/>
            <a:ext cx="3351880" cy="710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9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148"/>
              <a:t>Fact Families</a:t>
            </a:r>
          </a:p>
        </p:txBody>
      </p:sp>
      <p:sp>
        <p:nvSpPr>
          <p:cNvPr id="264" name="Shape 264"/>
          <p:cNvSpPr/>
          <p:nvPr/>
        </p:nvSpPr>
        <p:spPr>
          <a:xfrm>
            <a:off x="4942253" y="1365644"/>
            <a:ext cx="1825821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3 + 5 = </a:t>
            </a:r>
          </a:p>
        </p:txBody>
      </p:sp>
      <p:sp>
        <p:nvSpPr>
          <p:cNvPr id="265" name="Shape 265"/>
          <p:cNvSpPr/>
          <p:nvPr/>
        </p:nvSpPr>
        <p:spPr>
          <a:xfrm>
            <a:off x="1832880" y="2642025"/>
            <a:ext cx="3266262" cy="2962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1476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266" name="Shape 266"/>
          <p:cNvSpPr/>
          <p:nvPr/>
        </p:nvSpPr>
        <p:spPr>
          <a:xfrm>
            <a:off x="3327722" y="3107678"/>
            <a:ext cx="17152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3</a:t>
            </a:r>
          </a:p>
        </p:txBody>
      </p:sp>
      <p:sp>
        <p:nvSpPr>
          <p:cNvPr id="267" name="Shape 267"/>
          <p:cNvSpPr/>
          <p:nvPr/>
        </p:nvSpPr>
        <p:spPr>
          <a:xfrm>
            <a:off x="2188843" y="5174098"/>
            <a:ext cx="17152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268" name="Shape 268"/>
          <p:cNvSpPr/>
          <p:nvPr/>
        </p:nvSpPr>
        <p:spPr>
          <a:xfrm>
            <a:off x="4525307" y="5174098"/>
            <a:ext cx="17152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8</a:t>
            </a:r>
          </a:p>
        </p:txBody>
      </p:sp>
      <p:sp>
        <p:nvSpPr>
          <p:cNvPr id="269" name="Shape 269"/>
          <p:cNvSpPr/>
          <p:nvPr/>
        </p:nvSpPr>
        <p:spPr>
          <a:xfrm>
            <a:off x="5946837" y="2652769"/>
            <a:ext cx="1885132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3 + 5 = 8</a:t>
            </a:r>
          </a:p>
        </p:txBody>
      </p:sp>
      <p:sp>
        <p:nvSpPr>
          <p:cNvPr id="270" name="Shape 270"/>
          <p:cNvSpPr/>
          <p:nvPr/>
        </p:nvSpPr>
        <p:spPr>
          <a:xfrm>
            <a:off x="8693523" y="4523632"/>
            <a:ext cx="1272785" cy="429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320"/>
              <a:t>switcher</a:t>
            </a:r>
          </a:p>
        </p:txBody>
      </p:sp>
      <p:sp>
        <p:nvSpPr>
          <p:cNvPr id="271" name="Shape 271"/>
          <p:cNvSpPr/>
          <p:nvPr/>
        </p:nvSpPr>
        <p:spPr>
          <a:xfrm>
            <a:off x="5959365" y="3212045"/>
            <a:ext cx="1885132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5 + 3 = 8</a:t>
            </a:r>
          </a:p>
        </p:txBody>
      </p:sp>
      <p:sp>
        <p:nvSpPr>
          <p:cNvPr id="272" name="Shape 272"/>
          <p:cNvSpPr/>
          <p:nvPr/>
        </p:nvSpPr>
        <p:spPr>
          <a:xfrm flipH="1">
            <a:off x="7864783" y="4738209"/>
            <a:ext cx="725913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273" name="Shape 273"/>
          <p:cNvSpPr/>
          <p:nvPr/>
        </p:nvSpPr>
        <p:spPr>
          <a:xfrm>
            <a:off x="8800679" y="3399308"/>
            <a:ext cx="1272785" cy="429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320"/>
              <a:t>switcher</a:t>
            </a:r>
          </a:p>
        </p:txBody>
      </p:sp>
      <p:sp>
        <p:nvSpPr>
          <p:cNvPr id="274" name="Shape 274"/>
          <p:cNvSpPr/>
          <p:nvPr/>
        </p:nvSpPr>
        <p:spPr>
          <a:xfrm flipH="1">
            <a:off x="7962969" y="3613885"/>
            <a:ext cx="72591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275" name="Shape 275"/>
          <p:cNvSpPr/>
          <p:nvPr/>
        </p:nvSpPr>
        <p:spPr>
          <a:xfrm>
            <a:off x="9889468" y="247534"/>
            <a:ext cx="357470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I do </a:t>
            </a:r>
          </a:p>
        </p:txBody>
      </p:sp>
    </p:spTree>
    <p:extLst>
      <p:ext uri="{BB962C8B-B14F-4D97-AF65-F5344CB8AC3E}">
        <p14:creationId xmlns:p14="http://schemas.microsoft.com/office/powerpoint/2010/main" val="284053440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" grpId="0" animBg="1" advAuto="0"/>
      <p:bldP spid="262" grpId="0" animBg="1" advAuto="0"/>
      <p:bldP spid="265" grpId="0" animBg="1" advAuto="0"/>
      <p:bldP spid="266" grpId="0" animBg="1" advAuto="0"/>
      <p:bldP spid="267" grpId="0" animBg="1" advAuto="0"/>
      <p:bldP spid="268" grpId="0" animBg="1" advAuto="0"/>
      <p:bldP spid="269" grpId="0" animBg="1" advAuto="0"/>
      <p:bldP spid="270" grpId="0" animBg="1" advAuto="0"/>
      <p:bldP spid="271" grpId="0" animBg="1" advAuto="0"/>
      <p:bldP spid="272" grpId="0" animBg="1" advAuto="0"/>
      <p:bldP spid="273" grpId="0" animBg="1" advAuto="0"/>
      <p:bldP spid="274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2881313" y="988218"/>
            <a:ext cx="6647269" cy="463292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22" name="Shape 122"/>
          <p:cNvSpPr/>
          <p:nvPr/>
        </p:nvSpPr>
        <p:spPr>
          <a:xfrm>
            <a:off x="4341070" y="2251203"/>
            <a:ext cx="3416000" cy="1641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>
              <a:defRPr sz="7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44"/>
              <a:t>Counting</a:t>
            </a:r>
          </a:p>
          <a:p>
            <a:pPr>
              <a:defRPr sz="47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3305"/>
              <a:t>Reading numbers</a:t>
            </a:r>
          </a:p>
          <a:p>
            <a:pPr>
              <a:defRPr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547"/>
              <a:t>(Step 7,8,9)</a:t>
            </a:r>
          </a:p>
        </p:txBody>
      </p:sp>
    </p:spTree>
    <p:extLst>
      <p:ext uri="{BB962C8B-B14F-4D97-AF65-F5344CB8AC3E}">
        <p14:creationId xmlns:p14="http://schemas.microsoft.com/office/powerpoint/2010/main" val="335079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/>
        </p:nvSpPr>
        <p:spPr>
          <a:xfrm>
            <a:off x="5944485" y="4431619"/>
            <a:ext cx="1721626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9 - 4= 5</a:t>
            </a:r>
          </a:p>
        </p:txBody>
      </p:sp>
      <p:sp>
        <p:nvSpPr>
          <p:cNvPr id="278" name="Shape 278"/>
          <p:cNvSpPr/>
          <p:nvPr/>
        </p:nvSpPr>
        <p:spPr>
          <a:xfrm>
            <a:off x="5877773" y="3857382"/>
            <a:ext cx="1856278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9 - 5 = 4</a:t>
            </a:r>
          </a:p>
        </p:txBody>
      </p:sp>
      <p:sp>
        <p:nvSpPr>
          <p:cNvPr id="279" name="Shape 279"/>
          <p:cNvSpPr/>
          <p:nvPr/>
        </p:nvSpPr>
        <p:spPr>
          <a:xfrm>
            <a:off x="4184709" y="349856"/>
            <a:ext cx="3351880" cy="710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9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148"/>
              <a:t>Fact Families</a:t>
            </a:r>
          </a:p>
        </p:txBody>
      </p:sp>
      <p:sp>
        <p:nvSpPr>
          <p:cNvPr id="280" name="Shape 280"/>
          <p:cNvSpPr/>
          <p:nvPr/>
        </p:nvSpPr>
        <p:spPr>
          <a:xfrm>
            <a:off x="4885091" y="1365644"/>
            <a:ext cx="1941237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4 +n5 = </a:t>
            </a:r>
          </a:p>
        </p:txBody>
      </p:sp>
      <p:sp>
        <p:nvSpPr>
          <p:cNvPr id="281" name="Shape 281"/>
          <p:cNvSpPr/>
          <p:nvPr/>
        </p:nvSpPr>
        <p:spPr>
          <a:xfrm>
            <a:off x="1832880" y="2642025"/>
            <a:ext cx="3266262" cy="2962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1476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282" name="Shape 282"/>
          <p:cNvSpPr/>
          <p:nvPr/>
        </p:nvSpPr>
        <p:spPr>
          <a:xfrm>
            <a:off x="3327722" y="3107678"/>
            <a:ext cx="17152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4</a:t>
            </a:r>
          </a:p>
        </p:txBody>
      </p:sp>
      <p:sp>
        <p:nvSpPr>
          <p:cNvPr id="283" name="Shape 283"/>
          <p:cNvSpPr/>
          <p:nvPr/>
        </p:nvSpPr>
        <p:spPr>
          <a:xfrm>
            <a:off x="2188843" y="5174098"/>
            <a:ext cx="17152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5</a:t>
            </a:r>
          </a:p>
        </p:txBody>
      </p:sp>
      <p:sp>
        <p:nvSpPr>
          <p:cNvPr id="284" name="Shape 284"/>
          <p:cNvSpPr/>
          <p:nvPr/>
        </p:nvSpPr>
        <p:spPr>
          <a:xfrm>
            <a:off x="4525307" y="5174098"/>
            <a:ext cx="171522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1266"/>
              <a:t>9</a:t>
            </a:r>
          </a:p>
        </p:txBody>
      </p:sp>
      <p:sp>
        <p:nvSpPr>
          <p:cNvPr id="285" name="Shape 285"/>
          <p:cNvSpPr/>
          <p:nvPr/>
        </p:nvSpPr>
        <p:spPr>
          <a:xfrm>
            <a:off x="5946837" y="2652769"/>
            <a:ext cx="1885132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4 + 5 = 9</a:t>
            </a:r>
          </a:p>
        </p:txBody>
      </p:sp>
      <p:sp>
        <p:nvSpPr>
          <p:cNvPr id="286" name="Shape 286"/>
          <p:cNvSpPr/>
          <p:nvPr/>
        </p:nvSpPr>
        <p:spPr>
          <a:xfrm>
            <a:off x="8693523" y="4523632"/>
            <a:ext cx="1272785" cy="429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320"/>
              <a:t>switcher</a:t>
            </a:r>
          </a:p>
        </p:txBody>
      </p:sp>
      <p:sp>
        <p:nvSpPr>
          <p:cNvPr id="287" name="Shape 287"/>
          <p:cNvSpPr/>
          <p:nvPr/>
        </p:nvSpPr>
        <p:spPr>
          <a:xfrm>
            <a:off x="5959365" y="3212045"/>
            <a:ext cx="1885132" cy="613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0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3516"/>
              <a:t>5 + 4 = 9</a:t>
            </a:r>
          </a:p>
        </p:txBody>
      </p:sp>
      <p:sp>
        <p:nvSpPr>
          <p:cNvPr id="288" name="Shape 288"/>
          <p:cNvSpPr/>
          <p:nvPr/>
        </p:nvSpPr>
        <p:spPr>
          <a:xfrm flipH="1">
            <a:off x="7950624" y="4738209"/>
            <a:ext cx="72591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289" name="Shape 289"/>
          <p:cNvSpPr/>
          <p:nvPr/>
        </p:nvSpPr>
        <p:spPr>
          <a:xfrm>
            <a:off x="8800679" y="3399308"/>
            <a:ext cx="1272785" cy="429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320"/>
              <a:t>switcher</a:t>
            </a:r>
          </a:p>
        </p:txBody>
      </p:sp>
      <p:sp>
        <p:nvSpPr>
          <p:cNvPr id="290" name="Shape 290"/>
          <p:cNvSpPr/>
          <p:nvPr/>
        </p:nvSpPr>
        <p:spPr>
          <a:xfrm flipH="1">
            <a:off x="8034407" y="3613885"/>
            <a:ext cx="72591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291" name="Shape 291"/>
          <p:cNvSpPr/>
          <p:nvPr/>
        </p:nvSpPr>
        <p:spPr>
          <a:xfrm>
            <a:off x="9559105" y="247534"/>
            <a:ext cx="473207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we do</a:t>
            </a:r>
          </a:p>
        </p:txBody>
      </p:sp>
    </p:spTree>
    <p:extLst>
      <p:ext uri="{BB962C8B-B14F-4D97-AF65-F5344CB8AC3E}">
        <p14:creationId xmlns:p14="http://schemas.microsoft.com/office/powerpoint/2010/main" val="230018799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" grpId="0" animBg="1" advAuto="0"/>
      <p:bldP spid="278" grpId="0" animBg="1" advAuto="0"/>
      <p:bldP spid="281" grpId="0" animBg="1" advAuto="0"/>
      <p:bldP spid="282" grpId="0" animBg="1" advAuto="0"/>
      <p:bldP spid="283" grpId="0" animBg="1" advAuto="0"/>
      <p:bldP spid="284" grpId="0" animBg="1" advAuto="0"/>
      <p:bldP spid="285" grpId="0" animBg="1" advAuto="0"/>
      <p:bldP spid="286" grpId="0" animBg="1" advAuto="0"/>
      <p:bldP spid="287" grpId="0" animBg="1" advAuto="0"/>
      <p:bldP spid="288" grpId="0" animBg="1" advAuto="0"/>
      <p:bldP spid="289" grpId="0" animBg="1" advAuto="0"/>
      <p:bldP spid="290" grpId="0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/>
        </p:nvSpPr>
        <p:spPr>
          <a:xfrm>
            <a:off x="4184709" y="349856"/>
            <a:ext cx="3351880" cy="710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9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148"/>
              <a:t>Fact Families</a:t>
            </a:r>
          </a:p>
        </p:txBody>
      </p:sp>
      <p:sp>
        <p:nvSpPr>
          <p:cNvPr id="294" name="Shape 294"/>
          <p:cNvSpPr/>
          <p:nvPr/>
        </p:nvSpPr>
        <p:spPr>
          <a:xfrm>
            <a:off x="2227628" y="1855547"/>
            <a:ext cx="1825821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4 + 3 = </a:t>
            </a:r>
          </a:p>
        </p:txBody>
      </p:sp>
      <p:sp>
        <p:nvSpPr>
          <p:cNvPr id="295" name="Shape 295"/>
          <p:cNvSpPr/>
          <p:nvPr/>
        </p:nvSpPr>
        <p:spPr>
          <a:xfrm>
            <a:off x="9505420" y="247534"/>
            <a:ext cx="520785" cy="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sz="1266"/>
              <a:t>you do</a:t>
            </a:r>
          </a:p>
        </p:txBody>
      </p:sp>
      <p:sp>
        <p:nvSpPr>
          <p:cNvPr id="296" name="Shape 296"/>
          <p:cNvSpPr/>
          <p:nvPr/>
        </p:nvSpPr>
        <p:spPr>
          <a:xfrm>
            <a:off x="2734748" y="2551742"/>
            <a:ext cx="47288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+ </a:t>
            </a:r>
          </a:p>
        </p:txBody>
      </p:sp>
      <p:sp>
        <p:nvSpPr>
          <p:cNvPr id="297" name="Shape 297"/>
          <p:cNvSpPr/>
          <p:nvPr/>
        </p:nvSpPr>
        <p:spPr>
          <a:xfrm>
            <a:off x="3603097" y="2551742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298" name="Shape 298"/>
          <p:cNvSpPr/>
          <p:nvPr/>
        </p:nvSpPr>
        <p:spPr>
          <a:xfrm>
            <a:off x="3603097" y="3269408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299" name="Shape 299"/>
          <p:cNvSpPr/>
          <p:nvPr/>
        </p:nvSpPr>
        <p:spPr>
          <a:xfrm>
            <a:off x="3603097" y="3897224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300" name="Shape 300"/>
          <p:cNvSpPr/>
          <p:nvPr/>
        </p:nvSpPr>
        <p:spPr>
          <a:xfrm>
            <a:off x="4929593" y="1837688"/>
            <a:ext cx="1825821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7 + 2 = </a:t>
            </a:r>
          </a:p>
        </p:txBody>
      </p:sp>
      <p:sp>
        <p:nvSpPr>
          <p:cNvPr id="301" name="Shape 301"/>
          <p:cNvSpPr/>
          <p:nvPr/>
        </p:nvSpPr>
        <p:spPr>
          <a:xfrm>
            <a:off x="5422732" y="2520005"/>
            <a:ext cx="47288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+ </a:t>
            </a:r>
          </a:p>
        </p:txBody>
      </p:sp>
      <p:sp>
        <p:nvSpPr>
          <p:cNvPr id="302" name="Shape 302"/>
          <p:cNvSpPr/>
          <p:nvPr/>
        </p:nvSpPr>
        <p:spPr>
          <a:xfrm>
            <a:off x="6305061" y="2533882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303" name="Shape 303"/>
          <p:cNvSpPr/>
          <p:nvPr/>
        </p:nvSpPr>
        <p:spPr>
          <a:xfrm>
            <a:off x="6305061" y="3251549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304" name="Shape 304"/>
          <p:cNvSpPr/>
          <p:nvPr/>
        </p:nvSpPr>
        <p:spPr>
          <a:xfrm>
            <a:off x="6305061" y="3879365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305" name="Shape 305"/>
          <p:cNvSpPr/>
          <p:nvPr/>
        </p:nvSpPr>
        <p:spPr>
          <a:xfrm>
            <a:off x="8138675" y="1861501"/>
            <a:ext cx="1825821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6 + 5 = </a:t>
            </a:r>
          </a:p>
        </p:txBody>
      </p:sp>
      <p:sp>
        <p:nvSpPr>
          <p:cNvPr id="306" name="Shape 306"/>
          <p:cNvSpPr/>
          <p:nvPr/>
        </p:nvSpPr>
        <p:spPr>
          <a:xfrm>
            <a:off x="8645795" y="2557695"/>
            <a:ext cx="47288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+ </a:t>
            </a:r>
          </a:p>
        </p:txBody>
      </p:sp>
      <p:sp>
        <p:nvSpPr>
          <p:cNvPr id="307" name="Shape 307"/>
          <p:cNvSpPr/>
          <p:nvPr/>
        </p:nvSpPr>
        <p:spPr>
          <a:xfrm>
            <a:off x="9514144" y="2557695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308" name="Shape 308"/>
          <p:cNvSpPr/>
          <p:nvPr/>
        </p:nvSpPr>
        <p:spPr>
          <a:xfrm>
            <a:off x="9514144" y="3275361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309" name="Shape 309"/>
          <p:cNvSpPr/>
          <p:nvPr/>
        </p:nvSpPr>
        <p:spPr>
          <a:xfrm>
            <a:off x="9514144" y="3903177"/>
            <a:ext cx="48891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= </a:t>
            </a:r>
          </a:p>
        </p:txBody>
      </p:sp>
      <p:sp>
        <p:nvSpPr>
          <p:cNvPr id="310" name="Shape 310"/>
          <p:cNvSpPr/>
          <p:nvPr/>
        </p:nvSpPr>
        <p:spPr>
          <a:xfrm>
            <a:off x="2778986" y="3251549"/>
            <a:ext cx="44082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- </a:t>
            </a:r>
          </a:p>
        </p:txBody>
      </p:sp>
      <p:sp>
        <p:nvSpPr>
          <p:cNvPr id="311" name="Shape 311"/>
          <p:cNvSpPr/>
          <p:nvPr/>
        </p:nvSpPr>
        <p:spPr>
          <a:xfrm>
            <a:off x="2778986" y="3879365"/>
            <a:ext cx="44082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- </a:t>
            </a:r>
          </a:p>
        </p:txBody>
      </p:sp>
      <p:sp>
        <p:nvSpPr>
          <p:cNvPr id="312" name="Shape 312"/>
          <p:cNvSpPr/>
          <p:nvPr/>
        </p:nvSpPr>
        <p:spPr>
          <a:xfrm>
            <a:off x="5456470" y="3251433"/>
            <a:ext cx="44082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- </a:t>
            </a:r>
          </a:p>
        </p:txBody>
      </p:sp>
      <p:sp>
        <p:nvSpPr>
          <p:cNvPr id="313" name="Shape 313"/>
          <p:cNvSpPr/>
          <p:nvPr/>
        </p:nvSpPr>
        <p:spPr>
          <a:xfrm>
            <a:off x="5456470" y="3879249"/>
            <a:ext cx="44082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- </a:t>
            </a:r>
          </a:p>
        </p:txBody>
      </p:sp>
      <p:sp>
        <p:nvSpPr>
          <p:cNvPr id="314" name="Shape 314"/>
          <p:cNvSpPr/>
          <p:nvPr/>
        </p:nvSpPr>
        <p:spPr>
          <a:xfrm>
            <a:off x="8662074" y="3269292"/>
            <a:ext cx="44082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- </a:t>
            </a:r>
          </a:p>
        </p:txBody>
      </p:sp>
      <p:sp>
        <p:nvSpPr>
          <p:cNvPr id="315" name="Shape 315"/>
          <p:cNvSpPr/>
          <p:nvPr/>
        </p:nvSpPr>
        <p:spPr>
          <a:xfrm>
            <a:off x="8662074" y="3897108"/>
            <a:ext cx="440826" cy="68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57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4008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455390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/>
        </p:nvSpPr>
        <p:spPr>
          <a:xfrm>
            <a:off x="2881313" y="988218"/>
            <a:ext cx="6647269" cy="463292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318" name="Shape 318"/>
          <p:cNvSpPr/>
          <p:nvPr/>
        </p:nvSpPr>
        <p:spPr>
          <a:xfrm>
            <a:off x="4113130" y="2429848"/>
            <a:ext cx="4681246" cy="1998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ctr">
              <a:defRPr sz="7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44" dirty="0"/>
              <a:t>Calculations</a:t>
            </a:r>
          </a:p>
          <a:p>
            <a:pPr algn="ctr">
              <a:defRPr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AU" sz="3094" dirty="0"/>
              <a:t>Multiplication</a:t>
            </a:r>
            <a:endParaRPr sz="1828" dirty="0"/>
          </a:p>
          <a:p>
            <a:pPr>
              <a:defRPr sz="2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039" dirty="0"/>
          </a:p>
          <a:p>
            <a:pPr>
              <a:defRPr sz="2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039" dirty="0"/>
          </a:p>
        </p:txBody>
      </p:sp>
    </p:spTree>
    <p:extLst>
      <p:ext uri="{BB962C8B-B14F-4D97-AF65-F5344CB8AC3E}">
        <p14:creationId xmlns:p14="http://schemas.microsoft.com/office/powerpoint/2010/main" val="111255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Shape 788"/>
          <p:cNvSpPr/>
          <p:nvPr/>
        </p:nvSpPr>
        <p:spPr>
          <a:xfrm>
            <a:off x="275885" y="128038"/>
            <a:ext cx="2039726" cy="840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7100"/>
            </a:lvl1pPr>
          </a:lstStyle>
          <a:p>
            <a:r>
              <a:rPr sz="4992"/>
              <a:t>You do!</a:t>
            </a:r>
          </a:p>
        </p:txBody>
      </p:sp>
      <p:sp>
        <p:nvSpPr>
          <p:cNvPr id="789" name="Shape 789"/>
          <p:cNvSpPr/>
          <p:nvPr/>
        </p:nvSpPr>
        <p:spPr>
          <a:xfrm>
            <a:off x="6040512" y="2010700"/>
            <a:ext cx="4717135" cy="422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l">
              <a:defRPr sz="5000"/>
            </a:pPr>
            <a:r>
              <a:rPr lang="en-AU" sz="5400" dirty="0"/>
              <a:t>34 x 2 = </a:t>
            </a:r>
            <a:endParaRPr sz="5400" dirty="0"/>
          </a:p>
          <a:p>
            <a:pPr algn="l">
              <a:defRPr sz="5000"/>
            </a:pPr>
            <a:endParaRPr sz="5400" dirty="0"/>
          </a:p>
          <a:p>
            <a:pPr algn="l">
              <a:defRPr sz="5000"/>
            </a:pPr>
            <a:r>
              <a:rPr lang="en-AU" sz="5400" dirty="0"/>
              <a:t>25 x 4 = </a:t>
            </a:r>
            <a:endParaRPr sz="5400" dirty="0"/>
          </a:p>
          <a:p>
            <a:pPr algn="l">
              <a:defRPr sz="5000"/>
            </a:pPr>
            <a:endParaRPr sz="5400" dirty="0"/>
          </a:p>
          <a:p>
            <a:pPr algn="l">
              <a:defRPr sz="5000"/>
            </a:pPr>
            <a:r>
              <a:rPr lang="en-AU" sz="5400" dirty="0"/>
              <a:t>19 x 3 = </a:t>
            </a:r>
            <a:endParaRPr sz="5400" dirty="0"/>
          </a:p>
        </p:txBody>
      </p:sp>
      <p:sp>
        <p:nvSpPr>
          <p:cNvPr id="790" name="Shape 790"/>
          <p:cNvSpPr/>
          <p:nvPr/>
        </p:nvSpPr>
        <p:spPr>
          <a:xfrm>
            <a:off x="744441" y="2010700"/>
            <a:ext cx="3455026" cy="4227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l">
              <a:defRPr sz="5000"/>
            </a:pPr>
            <a:r>
              <a:rPr lang="en-AU" sz="5400" dirty="0"/>
              <a:t>12 x 4 = </a:t>
            </a:r>
            <a:endParaRPr sz="5400" dirty="0"/>
          </a:p>
          <a:p>
            <a:pPr algn="l">
              <a:defRPr sz="5000"/>
            </a:pPr>
            <a:endParaRPr sz="5400" dirty="0"/>
          </a:p>
          <a:p>
            <a:pPr algn="l">
              <a:defRPr sz="5000"/>
            </a:pPr>
            <a:r>
              <a:rPr lang="en-AU" sz="5400" dirty="0"/>
              <a:t>23 x 2 = </a:t>
            </a:r>
            <a:endParaRPr sz="5400" dirty="0"/>
          </a:p>
          <a:p>
            <a:pPr algn="l">
              <a:defRPr sz="5000"/>
            </a:pPr>
            <a:endParaRPr sz="5400" dirty="0"/>
          </a:p>
          <a:p>
            <a:pPr algn="l">
              <a:defRPr sz="5000"/>
            </a:pPr>
            <a:r>
              <a:rPr lang="en-AU" sz="5400" dirty="0"/>
              <a:t>17 x 5 =</a:t>
            </a:r>
            <a:endParaRPr sz="5400" dirty="0"/>
          </a:p>
        </p:txBody>
      </p:sp>
    </p:spTree>
    <p:extLst>
      <p:ext uri="{BB962C8B-B14F-4D97-AF65-F5344CB8AC3E}">
        <p14:creationId xmlns:p14="http://schemas.microsoft.com/office/powerpoint/2010/main" val="1566180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1791489" y="914402"/>
            <a:ext cx="8554295" cy="5225143"/>
          </a:xfrm>
          <a:prstGeom prst="rect">
            <a:avLst/>
          </a:prstGeom>
          <a:solidFill>
            <a:srgbClr val="00B0F0">
              <a:alpha val="67000"/>
            </a:srgbClr>
          </a:solidFill>
          <a:ln w="63500">
            <a:solidFill>
              <a:srgbClr val="FFFFFF"/>
            </a:solidFill>
            <a:miter lim="400000"/>
          </a:ln>
          <a:effectLst>
            <a:outerShdw blurRad="38100" dist="25400" dir="5400000" rotWithShape="0">
              <a:srgbClr val="000000">
                <a:alpha val="16101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2400"/>
            </a:pPr>
            <a:endParaRPr sz="1687"/>
          </a:p>
        </p:txBody>
      </p:sp>
      <p:sp>
        <p:nvSpPr>
          <p:cNvPr id="121" name="Shape 121"/>
          <p:cNvSpPr/>
          <p:nvPr/>
        </p:nvSpPr>
        <p:spPr>
          <a:xfrm>
            <a:off x="2280406" y="1924707"/>
            <a:ext cx="7576459" cy="34576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algn="ctr">
              <a:defRPr>
                <a:latin typeface="+mn-lt"/>
                <a:ea typeface="+mn-ea"/>
                <a:cs typeface="+mn-cs"/>
                <a:sym typeface="Helvetica Light"/>
              </a:defRPr>
            </a:pPr>
            <a:r>
              <a:rPr sz="3600" b="1" dirty="0">
                <a:latin typeface="Arial" charset="0"/>
                <a:ea typeface="Arial" charset="0"/>
                <a:cs typeface="Arial" charset="0"/>
              </a:rPr>
              <a:t>WALT</a:t>
            </a:r>
            <a:r>
              <a:rPr sz="3600" dirty="0">
                <a:latin typeface="Arial" charset="0"/>
                <a:ea typeface="Arial" charset="0"/>
                <a:cs typeface="Arial" charset="0"/>
              </a:rPr>
              <a:t>: </a:t>
            </a:r>
            <a:endParaRPr lang="en-AU" sz="3600" dirty="0">
              <a:latin typeface="Arial" charset="0"/>
              <a:ea typeface="Arial" charset="0"/>
              <a:cs typeface="Arial" charset="0"/>
            </a:endParaRPr>
          </a:p>
          <a:p>
            <a:pPr algn="ctr">
              <a:defRPr>
                <a:latin typeface="+mn-lt"/>
                <a:ea typeface="+mn-ea"/>
                <a:cs typeface="+mn-cs"/>
                <a:sym typeface="Helvetica Light"/>
              </a:defRPr>
            </a:pPr>
            <a:r>
              <a:rPr lang="en-AU" sz="2800" dirty="0">
                <a:latin typeface="Arial" charset="0"/>
                <a:ea typeface="Arial" charset="0"/>
                <a:cs typeface="Arial" charset="0"/>
              </a:rPr>
              <a:t>To compare numbers within 100 000</a:t>
            </a:r>
          </a:p>
          <a:p>
            <a:pPr algn="ctr">
              <a:defRPr>
                <a:latin typeface="+mn-lt"/>
                <a:ea typeface="+mn-ea"/>
                <a:cs typeface="+mn-cs"/>
                <a:sym typeface="Helvetica Light"/>
              </a:defRPr>
            </a:pPr>
            <a:endParaRPr lang="en-AU" sz="3600" dirty="0">
              <a:latin typeface="Arial" charset="0"/>
              <a:ea typeface="Arial" charset="0"/>
              <a:cs typeface="Arial" charset="0"/>
            </a:endParaRPr>
          </a:p>
          <a:p>
            <a:pPr algn="ctr">
              <a:defRPr>
                <a:latin typeface="+mn-lt"/>
                <a:ea typeface="+mn-ea"/>
                <a:cs typeface="+mn-cs"/>
                <a:sym typeface="Helvetica Light"/>
              </a:defRPr>
            </a:pPr>
            <a:r>
              <a:rPr lang="en-AU" sz="3600" b="1" dirty="0">
                <a:latin typeface="Arial" charset="0"/>
                <a:ea typeface="Arial" charset="0"/>
                <a:cs typeface="Arial" charset="0"/>
              </a:rPr>
              <a:t>WILF</a:t>
            </a:r>
            <a:r>
              <a:rPr lang="en-AU" sz="3600" dirty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marL="457200" lvl="0" indent="-457200" algn="ctr">
              <a:buFont typeface="Arial" charset="0"/>
              <a:buChar char="•"/>
            </a:pPr>
            <a:r>
              <a:rPr lang="en-AU" sz="2800" dirty="0">
                <a:latin typeface="Arial" charset="0"/>
                <a:ea typeface="Arial" charset="0"/>
                <a:cs typeface="Arial" charset="0"/>
              </a:rPr>
              <a:t>Know what &lt; &gt; = mean</a:t>
            </a:r>
          </a:p>
          <a:p>
            <a:pPr marL="457200" lvl="0" indent="-457200" algn="ctr">
              <a:buFont typeface="Arial" charset="0"/>
              <a:buChar char="•"/>
            </a:pPr>
            <a:r>
              <a:rPr lang="en-AU" sz="2800" dirty="0">
                <a:latin typeface="Arial" charset="0"/>
                <a:ea typeface="Arial" charset="0"/>
                <a:cs typeface="Arial" charset="0"/>
              </a:rPr>
              <a:t>Use the symbols &lt; &gt; =</a:t>
            </a:r>
          </a:p>
          <a:p>
            <a:pPr marL="457200" indent="-457200" algn="ctr">
              <a:buFont typeface="Arial" charset="0"/>
              <a:buChar char="•"/>
            </a:pPr>
            <a:r>
              <a:rPr lang="en-AU" sz="2800" dirty="0">
                <a:latin typeface="Arial" charset="0"/>
                <a:ea typeface="Arial" charset="0"/>
                <a:cs typeface="Arial" charset="0"/>
              </a:rPr>
              <a:t>Complete 10 </a:t>
            </a:r>
            <a:endParaRPr lang="en-AU" sz="3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106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Shape 695"/>
          <p:cNvSpPr/>
          <p:nvPr/>
        </p:nvSpPr>
        <p:spPr>
          <a:xfrm>
            <a:off x="258417" y="47234"/>
            <a:ext cx="11708296" cy="933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marR="457200" defTabSz="457200">
              <a:defRPr sz="3200">
                <a:solidFill>
                  <a:srgbClr val="0433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algn="ctr"/>
            <a:r>
              <a:rPr sz="2800" dirty="0"/>
              <a:t>We can use a Place Value chart to help us to compare the numbers more easily.</a:t>
            </a:r>
          </a:p>
        </p:txBody>
      </p:sp>
      <p:graphicFrame>
        <p:nvGraphicFramePr>
          <p:cNvPr id="696" name="Table 696"/>
          <p:cNvGraphicFramePr/>
          <p:nvPr>
            <p:extLst/>
          </p:nvPr>
        </p:nvGraphicFramePr>
        <p:xfrm>
          <a:off x="795130" y="1146895"/>
          <a:ext cx="10614991" cy="2026806"/>
        </p:xfrm>
        <a:graphic>
          <a:graphicData uri="http://schemas.openxmlformats.org/drawingml/2006/table">
            <a:tbl>
              <a:tblPr/>
              <a:tblGrid>
                <a:gridCol w="21229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29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29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68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291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53771">
                <a:tc>
                  <a:txBody>
                    <a:bodyPr/>
                    <a:lstStyle/>
                    <a:p>
                      <a:pPr algn="ctr" defTabSz="914400"/>
                      <a:r>
                        <a:rPr sz="18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 Thousands 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18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Thousands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1800" b="1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Hundred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18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Tens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18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Ones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8404"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4631"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97" name="Shape 697"/>
          <p:cNvSpPr/>
          <p:nvPr/>
        </p:nvSpPr>
        <p:spPr>
          <a:xfrm>
            <a:off x="258417" y="3376688"/>
            <a:ext cx="11708296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marR="457200" defTabSz="457200">
              <a:defRPr sz="26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algn="ctr"/>
            <a:r>
              <a:rPr sz="2400" dirty="0"/>
              <a:t>When we compare numbers we always start by comparing the digits from the greatest Place Value. Lets look at the digits in the ten thousands column. </a:t>
            </a:r>
          </a:p>
        </p:txBody>
      </p:sp>
      <p:sp>
        <p:nvSpPr>
          <p:cNvPr id="698" name="Shape 698"/>
          <p:cNvSpPr/>
          <p:nvPr/>
        </p:nvSpPr>
        <p:spPr>
          <a:xfrm>
            <a:off x="2394097" y="5476408"/>
            <a:ext cx="8665835" cy="441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marR="457200" defTabSz="457200">
              <a:defRPr sz="31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400"/>
              <a:t>What symbols can we use to compare these two number?</a:t>
            </a:r>
          </a:p>
        </p:txBody>
      </p:sp>
      <p:sp>
        <p:nvSpPr>
          <p:cNvPr id="699" name="Shape 699"/>
          <p:cNvSpPr/>
          <p:nvPr/>
        </p:nvSpPr>
        <p:spPr>
          <a:xfrm>
            <a:off x="3707922" y="4328924"/>
            <a:ext cx="5600893" cy="503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marR="457200" defTabSz="457200">
              <a:defRPr sz="3500">
                <a:solidFill>
                  <a:srgbClr val="0433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800"/>
              <a:t>Which digit is smaller 5 or 7? </a:t>
            </a:r>
          </a:p>
        </p:txBody>
      </p:sp>
      <p:sp>
        <p:nvSpPr>
          <p:cNvPr id="700" name="Shape 700"/>
          <p:cNvSpPr/>
          <p:nvPr/>
        </p:nvSpPr>
        <p:spPr>
          <a:xfrm>
            <a:off x="3052019" y="4869189"/>
            <a:ext cx="7202293" cy="441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marR="457200" defTabSz="457200">
              <a:defRPr sz="31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2400"/>
              <a:t>So we know that 56700 is smaller than 75600.</a:t>
            </a:r>
          </a:p>
        </p:txBody>
      </p:sp>
      <p:sp>
        <p:nvSpPr>
          <p:cNvPr id="701" name="Shape 701"/>
          <p:cNvSpPr/>
          <p:nvPr/>
        </p:nvSpPr>
        <p:spPr>
          <a:xfrm>
            <a:off x="3707922" y="5991293"/>
            <a:ext cx="847028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marR="321457" defTabSz="321457">
              <a:defRPr sz="31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600"/>
              <a:t>&lt;</a:t>
            </a:r>
            <a:r>
              <a:rPr sz="2400"/>
              <a:t>   </a:t>
            </a:r>
          </a:p>
        </p:txBody>
      </p:sp>
      <p:sp>
        <p:nvSpPr>
          <p:cNvPr id="702" name="Shape 702"/>
          <p:cNvSpPr/>
          <p:nvPr/>
        </p:nvSpPr>
        <p:spPr>
          <a:xfrm>
            <a:off x="7708423" y="5991293"/>
            <a:ext cx="847028" cy="626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marR="321457" defTabSz="321457">
              <a:defRPr sz="31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rPr sz="3600"/>
              <a:t>&gt;</a:t>
            </a:r>
            <a:r>
              <a:rPr sz="240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8615665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" grpId="0" animBg="1" advAuto="0"/>
      <p:bldP spid="698" grpId="0" animBg="1" advAuto="0"/>
      <p:bldP spid="699" grpId="0" animBg="1" advAuto="0"/>
      <p:bldP spid="700" grpId="0" animBg="1" advAuto="0"/>
      <p:bldP spid="701" grpId="0" animBg="1" advAuto="0"/>
      <p:bldP spid="702" grpId="0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/>
          <p:nvPr/>
        </p:nvSpPr>
        <p:spPr>
          <a:xfrm>
            <a:off x="637869" y="352575"/>
            <a:ext cx="8463670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marR="457200" defTabSz="457200">
              <a:defRPr sz="3200">
                <a:solidFill>
                  <a:srgbClr val="0433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Lets compare these numbers:</a:t>
            </a:r>
          </a:p>
        </p:txBody>
      </p:sp>
      <p:graphicFrame>
        <p:nvGraphicFramePr>
          <p:cNvPr id="705" name="Table 705"/>
          <p:cNvGraphicFramePr/>
          <p:nvPr>
            <p:extLst/>
          </p:nvPr>
        </p:nvGraphicFramePr>
        <p:xfrm>
          <a:off x="1073423" y="1214437"/>
          <a:ext cx="10535480" cy="2999753"/>
        </p:xfrm>
        <a:graphic>
          <a:graphicData uri="http://schemas.openxmlformats.org/drawingml/2006/table">
            <a:tbl>
              <a:tblPr/>
              <a:tblGrid>
                <a:gridCol w="21070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7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7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07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07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67606"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 Thousands 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Thousands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Hundred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Tens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Ones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0064">
                <a:tc>
                  <a:txBody>
                    <a:bodyPr/>
                    <a:lstStyle/>
                    <a:p>
                      <a:pPr algn="ctr" defTabSz="914400"/>
                      <a:r>
                        <a:rPr sz="32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3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3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3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3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2083">
                <a:tc>
                  <a:txBody>
                    <a:bodyPr/>
                    <a:lstStyle/>
                    <a:p>
                      <a:pPr algn="ctr" defTabSz="914400"/>
                      <a:r>
                        <a:rPr sz="3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32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32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32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32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0019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/>
          <p:nvPr/>
        </p:nvSpPr>
        <p:spPr>
          <a:xfrm>
            <a:off x="637869" y="352575"/>
            <a:ext cx="8463670" cy="564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 marR="457200" defTabSz="457200">
              <a:defRPr sz="3200">
                <a:solidFill>
                  <a:srgbClr val="0433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Lets compare these numbers:</a:t>
            </a:r>
          </a:p>
        </p:txBody>
      </p:sp>
      <p:graphicFrame>
        <p:nvGraphicFramePr>
          <p:cNvPr id="705" name="Table 705"/>
          <p:cNvGraphicFramePr/>
          <p:nvPr>
            <p:extLst/>
          </p:nvPr>
        </p:nvGraphicFramePr>
        <p:xfrm>
          <a:off x="1073423" y="1214437"/>
          <a:ext cx="10535480" cy="2999753"/>
        </p:xfrm>
        <a:graphic>
          <a:graphicData uri="http://schemas.openxmlformats.org/drawingml/2006/table">
            <a:tbl>
              <a:tblPr/>
              <a:tblGrid>
                <a:gridCol w="21070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7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7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07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07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67606"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 Thousands 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Thousands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Hundred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Tens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Ones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1">
                        <a:satOff val="-3355"/>
                        <a:lumOff val="2661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0064"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32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endParaRPr sz="32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32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endParaRPr sz="32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3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32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endParaRPr sz="32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3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2083"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32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endParaRPr sz="32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2">
                        <a:hueOff val="-2473793"/>
                        <a:satOff val="-50209"/>
                        <a:lumOff val="23543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32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endParaRPr sz="32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9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32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  <a:endParaRPr sz="32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FF2F9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32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chemeClr val="accent6">
                        <a:satOff val="24555"/>
                        <a:lumOff val="22232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AU" sz="32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endParaRPr sz="32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solidFill>
                      <a:srgbClr val="13A4EE">
                        <a:alpha val="3954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522560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Shape 707"/>
          <p:cNvSpPr/>
          <p:nvPr/>
        </p:nvSpPr>
        <p:spPr>
          <a:xfrm>
            <a:off x="3555163" y="264328"/>
            <a:ext cx="515044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400"/>
            </a:lvl1pPr>
          </a:lstStyle>
          <a:p>
            <a:r>
              <a:rPr sz="4800"/>
              <a:t>65 378            63 187</a:t>
            </a:r>
          </a:p>
        </p:txBody>
      </p:sp>
      <p:sp>
        <p:nvSpPr>
          <p:cNvPr id="708" name="Shape 708"/>
          <p:cNvSpPr/>
          <p:nvPr/>
        </p:nvSpPr>
        <p:spPr>
          <a:xfrm>
            <a:off x="3555163" y="942984"/>
            <a:ext cx="515044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400"/>
            </a:lvl1pPr>
          </a:lstStyle>
          <a:p>
            <a:r>
              <a:rPr sz="4800"/>
              <a:t>12 345            12 546</a:t>
            </a:r>
          </a:p>
        </p:txBody>
      </p:sp>
      <p:sp>
        <p:nvSpPr>
          <p:cNvPr id="709" name="Shape 709"/>
          <p:cNvSpPr/>
          <p:nvPr/>
        </p:nvSpPr>
        <p:spPr>
          <a:xfrm>
            <a:off x="3555163" y="1782375"/>
            <a:ext cx="515044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400"/>
            </a:lvl1pPr>
          </a:lstStyle>
          <a:p>
            <a:r>
              <a:rPr sz="4800"/>
              <a:t>34 398            43 135</a:t>
            </a:r>
          </a:p>
        </p:txBody>
      </p:sp>
      <p:sp>
        <p:nvSpPr>
          <p:cNvPr id="710" name="Shape 710"/>
          <p:cNvSpPr/>
          <p:nvPr/>
        </p:nvSpPr>
        <p:spPr>
          <a:xfrm>
            <a:off x="3555163" y="2621765"/>
            <a:ext cx="515044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400"/>
            </a:lvl1pPr>
          </a:lstStyle>
          <a:p>
            <a:r>
              <a:rPr sz="4800"/>
              <a:t>56 780            58 759</a:t>
            </a:r>
          </a:p>
        </p:txBody>
      </p:sp>
      <p:sp>
        <p:nvSpPr>
          <p:cNvPr id="711" name="Shape 711"/>
          <p:cNvSpPr/>
          <p:nvPr/>
        </p:nvSpPr>
        <p:spPr>
          <a:xfrm>
            <a:off x="3555163" y="3461156"/>
            <a:ext cx="515044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400"/>
            </a:lvl1pPr>
          </a:lstStyle>
          <a:p>
            <a:r>
              <a:rPr sz="4800"/>
              <a:t>90 115            89 987</a:t>
            </a:r>
          </a:p>
        </p:txBody>
      </p:sp>
      <p:sp>
        <p:nvSpPr>
          <p:cNvPr id="712" name="Shape 712"/>
          <p:cNvSpPr/>
          <p:nvPr/>
        </p:nvSpPr>
        <p:spPr>
          <a:xfrm>
            <a:off x="3555163" y="4300547"/>
            <a:ext cx="515044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400"/>
            </a:lvl1pPr>
          </a:lstStyle>
          <a:p>
            <a:r>
              <a:rPr sz="4800"/>
              <a:t>45 444            45 442</a:t>
            </a:r>
          </a:p>
        </p:txBody>
      </p:sp>
      <p:sp>
        <p:nvSpPr>
          <p:cNvPr id="713" name="Shape 713"/>
          <p:cNvSpPr/>
          <p:nvPr/>
        </p:nvSpPr>
        <p:spPr>
          <a:xfrm>
            <a:off x="3555163" y="4979203"/>
            <a:ext cx="515044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400"/>
            </a:lvl1pPr>
          </a:lstStyle>
          <a:p>
            <a:r>
              <a:rPr sz="4800"/>
              <a:t>17 543            17 546</a:t>
            </a:r>
          </a:p>
        </p:txBody>
      </p:sp>
      <p:sp>
        <p:nvSpPr>
          <p:cNvPr id="714" name="Shape 714"/>
          <p:cNvSpPr/>
          <p:nvPr/>
        </p:nvSpPr>
        <p:spPr>
          <a:xfrm>
            <a:off x="3555163" y="5782875"/>
            <a:ext cx="5150449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400"/>
            </a:lvl1pPr>
          </a:lstStyle>
          <a:p>
            <a:r>
              <a:rPr sz="4800"/>
              <a:t>77 213            77 231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53530" y="146507"/>
            <a:ext cx="1171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/>
              <a:t>You do</a:t>
            </a:r>
          </a:p>
        </p:txBody>
      </p:sp>
    </p:spTree>
    <p:extLst>
      <p:ext uri="{BB962C8B-B14F-4D97-AF65-F5344CB8AC3E}">
        <p14:creationId xmlns:p14="http://schemas.microsoft.com/office/powerpoint/2010/main" val="93534535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4673108" y="2207206"/>
            <a:ext cx="2604880" cy="131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1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8086"/>
              <a:t>4567</a:t>
            </a:r>
          </a:p>
        </p:txBody>
      </p:sp>
    </p:spTree>
    <p:extLst>
      <p:ext uri="{BB962C8B-B14F-4D97-AF65-F5344CB8AC3E}">
        <p14:creationId xmlns:p14="http://schemas.microsoft.com/office/powerpoint/2010/main" val="97187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4673108" y="2207206"/>
            <a:ext cx="2604880" cy="131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1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8086"/>
              <a:t>8923</a:t>
            </a:r>
          </a:p>
        </p:txBody>
      </p:sp>
    </p:spTree>
    <p:extLst>
      <p:ext uri="{BB962C8B-B14F-4D97-AF65-F5344CB8AC3E}">
        <p14:creationId xmlns:p14="http://schemas.microsoft.com/office/powerpoint/2010/main" val="53047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4370749" y="2207206"/>
            <a:ext cx="3214021" cy="131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1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8086"/>
              <a:t>12 321</a:t>
            </a:r>
          </a:p>
        </p:txBody>
      </p:sp>
    </p:spTree>
    <p:extLst>
      <p:ext uri="{BB962C8B-B14F-4D97-AF65-F5344CB8AC3E}">
        <p14:creationId xmlns:p14="http://schemas.microsoft.com/office/powerpoint/2010/main" val="1440066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4206283" y="2207206"/>
            <a:ext cx="3547446" cy="131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1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8086"/>
              <a:t>90 879</a:t>
            </a:r>
          </a:p>
        </p:txBody>
      </p:sp>
    </p:spTree>
    <p:extLst>
      <p:ext uri="{BB962C8B-B14F-4D97-AF65-F5344CB8AC3E}">
        <p14:creationId xmlns:p14="http://schemas.microsoft.com/office/powerpoint/2010/main" val="1062762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288516" y="2207206"/>
            <a:ext cx="3380734" cy="131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1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8086"/>
              <a:t>45 651</a:t>
            </a:r>
          </a:p>
        </p:txBody>
      </p:sp>
    </p:spTree>
    <p:extLst>
      <p:ext uri="{BB962C8B-B14F-4D97-AF65-F5344CB8AC3E}">
        <p14:creationId xmlns:p14="http://schemas.microsoft.com/office/powerpoint/2010/main" val="1223223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4288516" y="2207206"/>
            <a:ext cx="3380734" cy="131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1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8086"/>
              <a:t>51 234</a:t>
            </a:r>
          </a:p>
        </p:txBody>
      </p:sp>
    </p:spTree>
    <p:extLst>
      <p:ext uri="{BB962C8B-B14F-4D97-AF65-F5344CB8AC3E}">
        <p14:creationId xmlns:p14="http://schemas.microsoft.com/office/powerpoint/2010/main" val="85600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4370749" y="2207206"/>
            <a:ext cx="3214021" cy="131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15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rPr sz="8086"/>
              <a:t>13 461</a:t>
            </a:r>
          </a:p>
        </p:txBody>
      </p:sp>
    </p:spTree>
    <p:extLst>
      <p:ext uri="{BB962C8B-B14F-4D97-AF65-F5344CB8AC3E}">
        <p14:creationId xmlns:p14="http://schemas.microsoft.com/office/powerpoint/2010/main" val="940244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462</Words>
  <Application>Microsoft Macintosh PowerPoint</Application>
  <PresentationFormat>Widescreen</PresentationFormat>
  <Paragraphs>189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AGCanYouNotBold</vt:lpstr>
      <vt:lpstr>Calibri</vt:lpstr>
      <vt:lpstr>Calibri Light</vt:lpstr>
      <vt:lpstr>Comic Sans MS</vt:lpstr>
      <vt:lpstr>Helvetica</vt:lpstr>
      <vt:lpstr>Helvetica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 Gemma [Woodlands Primary School]</dc:creator>
  <cp:lastModifiedBy>ROBERTS Gemma [Woodlands Primary School]</cp:lastModifiedBy>
  <cp:revision>1</cp:revision>
  <dcterms:created xsi:type="dcterms:W3CDTF">2021-02-15T12:07:31Z</dcterms:created>
  <dcterms:modified xsi:type="dcterms:W3CDTF">2021-02-15T12:08:46Z</dcterms:modified>
</cp:coreProperties>
</file>