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686"/>
  </p:normalViewPr>
  <p:slideViewPr>
    <p:cSldViewPr snapToGrid="0" snapToObjects="1">
      <p:cViewPr varScale="1">
        <p:scale>
          <a:sx n="68" d="100"/>
          <a:sy n="68" d="100"/>
        </p:scale>
        <p:origin x="248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7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60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178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3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7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2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2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0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0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22414-A834-0448-8F06-6276D124CE70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F11D-C33E-0C4B-B159-907464E4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5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sheppardsoftware.com/mathgames/placevalue/BPOrder1000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2039" y="2147316"/>
            <a:ext cx="79462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500">
                <a:latin typeface="AGCanYouNotBold" charset="0"/>
                <a:ea typeface="AGCanYouNotBold" charset="0"/>
                <a:cs typeface="AGCanYouNotBold" charset="0"/>
              </a:rPr>
              <a:t>DAY SEVEN</a:t>
            </a:r>
            <a:endParaRPr lang="en-AU" sz="11500" dirty="0">
              <a:latin typeface="AGCanYouNotBold" charset="0"/>
              <a:ea typeface="AGCanYouNotBold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8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/>
          <p:nvPr/>
        </p:nvSpPr>
        <p:spPr>
          <a:xfrm>
            <a:off x="4503412" y="2531621"/>
            <a:ext cx="3185176" cy="1002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6047"/>
              <a:t>2 x 5 = </a:t>
            </a:r>
          </a:p>
        </p:txBody>
      </p:sp>
    </p:spTree>
    <p:extLst>
      <p:ext uri="{BB962C8B-B14F-4D97-AF65-F5344CB8AC3E}">
        <p14:creationId xmlns:p14="http://schemas.microsoft.com/office/powerpoint/2010/main" val="40563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/>
        </p:nvSpPr>
        <p:spPr>
          <a:xfrm>
            <a:off x="4802859" y="2713332"/>
            <a:ext cx="2586282" cy="1002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6047"/>
              <a:t>7 x 5 = </a:t>
            </a:r>
          </a:p>
        </p:txBody>
      </p:sp>
    </p:spTree>
    <p:extLst>
      <p:ext uri="{BB962C8B-B14F-4D97-AF65-F5344CB8AC3E}">
        <p14:creationId xmlns:p14="http://schemas.microsoft.com/office/powerpoint/2010/main" val="1471224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/>
          <p:nvPr/>
        </p:nvSpPr>
        <p:spPr>
          <a:xfrm>
            <a:off x="4834449" y="2658125"/>
            <a:ext cx="2750505" cy="1002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6047"/>
              <a:t>8 x 5 = </a:t>
            </a:r>
          </a:p>
        </p:txBody>
      </p:sp>
    </p:spTree>
    <p:extLst>
      <p:ext uri="{BB962C8B-B14F-4D97-AF65-F5344CB8AC3E}">
        <p14:creationId xmlns:p14="http://schemas.microsoft.com/office/powerpoint/2010/main" val="74581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/>
          <p:nvPr/>
        </p:nvSpPr>
        <p:spPr>
          <a:xfrm>
            <a:off x="4834449" y="2658125"/>
            <a:ext cx="2750505" cy="1002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6047"/>
              <a:t>6 x 5 = </a:t>
            </a:r>
          </a:p>
        </p:txBody>
      </p:sp>
    </p:spTree>
    <p:extLst>
      <p:ext uri="{BB962C8B-B14F-4D97-AF65-F5344CB8AC3E}">
        <p14:creationId xmlns:p14="http://schemas.microsoft.com/office/powerpoint/2010/main" val="15732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/>
        </p:nvSpPr>
        <p:spPr>
          <a:xfrm>
            <a:off x="4173665" y="342964"/>
            <a:ext cx="418883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n-AU" sz="3600" dirty="0"/>
              <a:t>5</a:t>
            </a:r>
            <a:r>
              <a:rPr sz="3600" dirty="0"/>
              <a:t> x Table</a:t>
            </a:r>
          </a:p>
        </p:txBody>
      </p:sp>
      <p:sp>
        <p:nvSpPr>
          <p:cNvPr id="412" name="Shape 412"/>
          <p:cNvSpPr/>
          <p:nvPr/>
        </p:nvSpPr>
        <p:spPr>
          <a:xfrm>
            <a:off x="2559673" y="1477865"/>
            <a:ext cx="2129434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sz="5400" dirty="0"/>
              <a:t>5 x </a:t>
            </a:r>
            <a:r>
              <a:rPr lang="en-AU" sz="5400" dirty="0"/>
              <a:t>5</a:t>
            </a:r>
            <a:r>
              <a:rPr sz="5400" dirty="0"/>
              <a:t> = </a:t>
            </a:r>
          </a:p>
        </p:txBody>
      </p:sp>
      <p:sp>
        <p:nvSpPr>
          <p:cNvPr id="413" name="Shape 413"/>
          <p:cNvSpPr/>
          <p:nvPr/>
        </p:nvSpPr>
        <p:spPr>
          <a:xfrm>
            <a:off x="2559673" y="2380997"/>
            <a:ext cx="1938046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sz="5400" dirty="0"/>
              <a:t>8 x </a:t>
            </a:r>
            <a:r>
              <a:rPr lang="en-AU" sz="5400" dirty="0"/>
              <a:t>5</a:t>
            </a:r>
            <a:r>
              <a:rPr sz="5400" dirty="0"/>
              <a:t> = </a:t>
            </a:r>
          </a:p>
        </p:txBody>
      </p:sp>
      <p:sp>
        <p:nvSpPr>
          <p:cNvPr id="414" name="Shape 414"/>
          <p:cNvSpPr/>
          <p:nvPr/>
        </p:nvSpPr>
        <p:spPr>
          <a:xfrm>
            <a:off x="2530861" y="3220504"/>
            <a:ext cx="1938046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sz="5400" dirty="0"/>
              <a:t>7 x </a:t>
            </a:r>
            <a:r>
              <a:rPr lang="en-AU" sz="5400" dirty="0"/>
              <a:t>5</a:t>
            </a:r>
            <a:r>
              <a:rPr sz="5400" dirty="0"/>
              <a:t> = </a:t>
            </a:r>
          </a:p>
        </p:txBody>
      </p:sp>
      <p:sp>
        <p:nvSpPr>
          <p:cNvPr id="415" name="Shape 415"/>
          <p:cNvSpPr/>
          <p:nvPr/>
        </p:nvSpPr>
        <p:spPr>
          <a:xfrm>
            <a:off x="2606459" y="4118534"/>
            <a:ext cx="2279316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sz="5400" dirty="0"/>
              <a:t>4 x </a:t>
            </a:r>
            <a:r>
              <a:rPr lang="en-AU" sz="5400" dirty="0"/>
              <a:t>5</a:t>
            </a:r>
            <a:r>
              <a:rPr sz="5400" dirty="0"/>
              <a:t> = </a:t>
            </a:r>
          </a:p>
        </p:txBody>
      </p:sp>
      <p:sp>
        <p:nvSpPr>
          <p:cNvPr id="416" name="Shape 416"/>
          <p:cNvSpPr/>
          <p:nvPr/>
        </p:nvSpPr>
        <p:spPr>
          <a:xfrm>
            <a:off x="2306476" y="5087993"/>
            <a:ext cx="2382631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sz="5400" dirty="0"/>
              <a:t>11 x </a:t>
            </a:r>
            <a:r>
              <a:rPr lang="en-AU" sz="5400" dirty="0"/>
              <a:t>5</a:t>
            </a:r>
            <a:r>
              <a:rPr sz="5400" dirty="0"/>
              <a:t> = </a:t>
            </a:r>
          </a:p>
        </p:txBody>
      </p:sp>
      <p:sp>
        <p:nvSpPr>
          <p:cNvPr id="417" name="Shape 417"/>
          <p:cNvSpPr/>
          <p:nvPr/>
        </p:nvSpPr>
        <p:spPr>
          <a:xfrm>
            <a:off x="7609973" y="1465294"/>
            <a:ext cx="2279316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sz="5400" dirty="0"/>
              <a:t>6 </a:t>
            </a:r>
            <a:r>
              <a:rPr sz="5400"/>
              <a:t>x </a:t>
            </a:r>
            <a:r>
              <a:rPr lang="en-AU" sz="5400" dirty="0"/>
              <a:t>5</a:t>
            </a:r>
            <a:r>
              <a:rPr sz="5400" dirty="0"/>
              <a:t> = </a:t>
            </a:r>
          </a:p>
        </p:txBody>
      </p:sp>
      <p:sp>
        <p:nvSpPr>
          <p:cNvPr id="418" name="Shape 418"/>
          <p:cNvSpPr/>
          <p:nvPr/>
        </p:nvSpPr>
        <p:spPr>
          <a:xfrm>
            <a:off x="7609973" y="2331535"/>
            <a:ext cx="2129434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sz="5400" dirty="0"/>
              <a:t>9 x </a:t>
            </a:r>
            <a:r>
              <a:rPr lang="en-AU" sz="5400" dirty="0"/>
              <a:t>5</a:t>
            </a:r>
            <a:r>
              <a:rPr sz="5400" dirty="0"/>
              <a:t> = </a:t>
            </a:r>
          </a:p>
        </p:txBody>
      </p:sp>
      <p:sp>
        <p:nvSpPr>
          <p:cNvPr id="419" name="Shape 419"/>
          <p:cNvSpPr/>
          <p:nvPr/>
        </p:nvSpPr>
        <p:spPr>
          <a:xfrm>
            <a:off x="7257871" y="3253182"/>
            <a:ext cx="2209267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sz="5400" dirty="0"/>
              <a:t>10 x </a:t>
            </a:r>
            <a:r>
              <a:rPr lang="en-AU" sz="5400" dirty="0"/>
              <a:t>5</a:t>
            </a:r>
            <a:r>
              <a:rPr sz="5400" dirty="0"/>
              <a:t>= </a:t>
            </a:r>
          </a:p>
        </p:txBody>
      </p:sp>
      <p:sp>
        <p:nvSpPr>
          <p:cNvPr id="420" name="Shape 420"/>
          <p:cNvSpPr/>
          <p:nvPr/>
        </p:nvSpPr>
        <p:spPr>
          <a:xfrm>
            <a:off x="4635320" y="1465294"/>
            <a:ext cx="774251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sz="5400" dirty="0"/>
              <a:t>2</a:t>
            </a:r>
            <a:r>
              <a:rPr lang="en-AU" sz="5400" dirty="0"/>
              <a:t>5</a:t>
            </a:r>
            <a:endParaRPr sz="5400" dirty="0"/>
          </a:p>
        </p:txBody>
      </p:sp>
      <p:sp>
        <p:nvSpPr>
          <p:cNvPr id="421" name="Shape 421"/>
          <p:cNvSpPr/>
          <p:nvPr/>
        </p:nvSpPr>
        <p:spPr>
          <a:xfrm>
            <a:off x="4635320" y="2368426"/>
            <a:ext cx="774251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lang="en-AU" sz="5400" dirty="0"/>
              <a:t>40</a:t>
            </a:r>
            <a:endParaRPr sz="5400" dirty="0"/>
          </a:p>
        </p:txBody>
      </p:sp>
      <p:sp>
        <p:nvSpPr>
          <p:cNvPr id="422" name="Shape 422"/>
          <p:cNvSpPr/>
          <p:nvPr/>
        </p:nvSpPr>
        <p:spPr>
          <a:xfrm>
            <a:off x="4694025" y="3202831"/>
            <a:ext cx="774251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lang="en-AU" sz="5400"/>
              <a:t>35</a:t>
            </a:r>
            <a:endParaRPr sz="5400" dirty="0"/>
          </a:p>
        </p:txBody>
      </p:sp>
      <p:sp>
        <p:nvSpPr>
          <p:cNvPr id="423" name="Shape 423"/>
          <p:cNvSpPr/>
          <p:nvPr/>
        </p:nvSpPr>
        <p:spPr>
          <a:xfrm>
            <a:off x="4754489" y="4148055"/>
            <a:ext cx="774251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lang="en-AU" sz="5400"/>
              <a:t>20</a:t>
            </a:r>
            <a:endParaRPr sz="5400" dirty="0"/>
          </a:p>
        </p:txBody>
      </p:sp>
      <p:sp>
        <p:nvSpPr>
          <p:cNvPr id="424" name="Shape 424"/>
          <p:cNvSpPr/>
          <p:nvPr/>
        </p:nvSpPr>
        <p:spPr>
          <a:xfrm>
            <a:off x="4731013" y="5051187"/>
            <a:ext cx="774251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lang="en-AU" sz="5400" dirty="0"/>
              <a:t>55</a:t>
            </a:r>
            <a:endParaRPr sz="5400" dirty="0"/>
          </a:p>
        </p:txBody>
      </p:sp>
      <p:sp>
        <p:nvSpPr>
          <p:cNvPr id="425" name="Shape 425"/>
          <p:cNvSpPr/>
          <p:nvPr/>
        </p:nvSpPr>
        <p:spPr>
          <a:xfrm>
            <a:off x="9502163" y="1465294"/>
            <a:ext cx="774251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lang="en-AU" sz="5400" dirty="0"/>
              <a:t>30</a:t>
            </a:r>
            <a:endParaRPr sz="5400" dirty="0"/>
          </a:p>
        </p:txBody>
      </p:sp>
      <p:sp>
        <p:nvSpPr>
          <p:cNvPr id="426" name="Shape 426"/>
          <p:cNvSpPr/>
          <p:nvPr/>
        </p:nvSpPr>
        <p:spPr>
          <a:xfrm>
            <a:off x="9525237" y="2331535"/>
            <a:ext cx="774251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lang="en-AU" sz="5400" dirty="0"/>
              <a:t>45</a:t>
            </a:r>
            <a:endParaRPr sz="5400" dirty="0"/>
          </a:p>
        </p:txBody>
      </p:sp>
      <p:sp>
        <p:nvSpPr>
          <p:cNvPr id="427" name="Shape 427"/>
          <p:cNvSpPr/>
          <p:nvPr/>
        </p:nvSpPr>
        <p:spPr>
          <a:xfrm>
            <a:off x="9467138" y="3316632"/>
            <a:ext cx="774251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lang="en-AU" sz="5400" dirty="0"/>
              <a:t>50</a:t>
            </a:r>
            <a:endParaRPr sz="5400" dirty="0"/>
          </a:p>
        </p:txBody>
      </p:sp>
      <p:sp>
        <p:nvSpPr>
          <p:cNvPr id="21" name="Shape 419"/>
          <p:cNvSpPr/>
          <p:nvPr/>
        </p:nvSpPr>
        <p:spPr>
          <a:xfrm>
            <a:off x="7257871" y="4186670"/>
            <a:ext cx="2209267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sz="5400" dirty="0"/>
              <a:t>1</a:t>
            </a:r>
            <a:r>
              <a:rPr lang="en-AU" sz="5400" dirty="0"/>
              <a:t>2</a:t>
            </a:r>
            <a:r>
              <a:rPr sz="5400" dirty="0"/>
              <a:t> x </a:t>
            </a:r>
            <a:r>
              <a:rPr lang="en-AU" sz="5400" dirty="0"/>
              <a:t>5</a:t>
            </a:r>
            <a:r>
              <a:rPr sz="5400" dirty="0"/>
              <a:t>= </a:t>
            </a:r>
          </a:p>
        </p:txBody>
      </p:sp>
      <p:sp>
        <p:nvSpPr>
          <p:cNvPr id="22" name="Shape 427"/>
          <p:cNvSpPr/>
          <p:nvPr/>
        </p:nvSpPr>
        <p:spPr>
          <a:xfrm>
            <a:off x="9467138" y="4250120"/>
            <a:ext cx="774251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lang="en-AU" sz="5400" dirty="0"/>
              <a:t>60</a:t>
            </a:r>
            <a:endParaRPr sz="5400" dirty="0"/>
          </a:p>
        </p:txBody>
      </p:sp>
      <p:sp>
        <p:nvSpPr>
          <p:cNvPr id="23" name="Shape 419"/>
          <p:cNvSpPr/>
          <p:nvPr/>
        </p:nvSpPr>
        <p:spPr>
          <a:xfrm>
            <a:off x="7591665" y="5041070"/>
            <a:ext cx="2209267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lang="en-AU" sz="5400" dirty="0"/>
              <a:t>0 </a:t>
            </a:r>
            <a:r>
              <a:rPr sz="5400" dirty="0"/>
              <a:t>x </a:t>
            </a:r>
            <a:r>
              <a:rPr lang="en-AU" sz="5400" dirty="0"/>
              <a:t>5</a:t>
            </a:r>
            <a:r>
              <a:rPr sz="5400" dirty="0"/>
              <a:t>= </a:t>
            </a:r>
          </a:p>
        </p:txBody>
      </p:sp>
      <p:sp>
        <p:nvSpPr>
          <p:cNvPr id="24" name="Shape 427"/>
          <p:cNvSpPr/>
          <p:nvPr/>
        </p:nvSpPr>
        <p:spPr>
          <a:xfrm>
            <a:off x="9449626" y="5041070"/>
            <a:ext cx="423194" cy="903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/>
            </a:lvl1pPr>
          </a:lstStyle>
          <a:p>
            <a:r>
              <a:rPr lang="en-AU" sz="5400" dirty="0"/>
              <a:t>5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275891024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 advAuto="0"/>
      <p:bldP spid="413" grpId="0" animBg="1" advAuto="0"/>
      <p:bldP spid="414" grpId="0" animBg="1" advAuto="0"/>
      <p:bldP spid="415" grpId="0" animBg="1" advAuto="0"/>
      <p:bldP spid="416" grpId="0" animBg="1" advAuto="0"/>
      <p:bldP spid="417" grpId="0" animBg="1" advAuto="0"/>
      <p:bldP spid="418" grpId="0" animBg="1" advAuto="0"/>
      <p:bldP spid="419" grpId="0" animBg="1" advAuto="0"/>
      <p:bldP spid="420" grpId="0" animBg="1" advAuto="0"/>
      <p:bldP spid="421" grpId="0" animBg="1" advAuto="0"/>
      <p:bldP spid="422" grpId="0" animBg="1" advAuto="0"/>
      <p:bldP spid="423" grpId="0" animBg="1" advAuto="0"/>
      <p:bldP spid="424" grpId="0" animBg="1" advAuto="0"/>
      <p:bldP spid="425" grpId="0" animBg="1" advAuto="0"/>
      <p:bldP spid="426" grpId="0" animBg="1" advAuto="0"/>
      <p:bldP spid="427" grpId="0" animBg="1" advAuto="0"/>
      <p:bldP spid="21" grpId="0" animBg="1" advAuto="0"/>
      <p:bldP spid="22" grpId="0" animBg="1" advAuto="0"/>
      <p:bldP spid="23" grpId="0" animBg="1" advAuto="0"/>
      <p:bldP spid="24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456" name="Shape 456"/>
          <p:cNvSpPr/>
          <p:nvPr/>
        </p:nvSpPr>
        <p:spPr>
          <a:xfrm>
            <a:off x="3402826" y="2207955"/>
            <a:ext cx="5245540" cy="1727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/>
              <a:t>It’s Nothing New </a:t>
            </a:r>
          </a:p>
          <a:p>
            <a:pPr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/>
              <a:t>Fact Families</a:t>
            </a:r>
          </a:p>
          <a:p>
            <a:pPr>
              <a:defRPr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109"/>
              <a:t>(Step 4)</a:t>
            </a:r>
          </a:p>
        </p:txBody>
      </p:sp>
    </p:spTree>
    <p:extLst>
      <p:ext uri="{BB962C8B-B14F-4D97-AF65-F5344CB8AC3E}">
        <p14:creationId xmlns:p14="http://schemas.microsoft.com/office/powerpoint/2010/main" val="483246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/>
          <p:nvPr/>
        </p:nvSpPr>
        <p:spPr>
          <a:xfrm>
            <a:off x="5877773" y="4431693"/>
            <a:ext cx="1856278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9 - 5 = 4</a:t>
            </a:r>
          </a:p>
        </p:txBody>
      </p:sp>
      <p:sp>
        <p:nvSpPr>
          <p:cNvPr id="459" name="Shape 459"/>
          <p:cNvSpPr/>
          <p:nvPr/>
        </p:nvSpPr>
        <p:spPr>
          <a:xfrm>
            <a:off x="5877773" y="3803804"/>
            <a:ext cx="1856278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9 - 4 = 5</a:t>
            </a:r>
          </a:p>
        </p:txBody>
      </p:sp>
      <p:sp>
        <p:nvSpPr>
          <p:cNvPr id="460" name="Shape 460"/>
          <p:cNvSpPr/>
          <p:nvPr/>
        </p:nvSpPr>
        <p:spPr>
          <a:xfrm>
            <a:off x="4184709" y="349856"/>
            <a:ext cx="3351880" cy="71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148"/>
              <a:t>Fact Families</a:t>
            </a:r>
          </a:p>
        </p:txBody>
      </p:sp>
      <p:sp>
        <p:nvSpPr>
          <p:cNvPr id="461" name="Shape 461"/>
          <p:cNvSpPr/>
          <p:nvPr/>
        </p:nvSpPr>
        <p:spPr>
          <a:xfrm>
            <a:off x="4942253" y="1365644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5 + 4 = </a:t>
            </a:r>
          </a:p>
        </p:txBody>
      </p:sp>
      <p:sp>
        <p:nvSpPr>
          <p:cNvPr id="462" name="Shape 462"/>
          <p:cNvSpPr/>
          <p:nvPr/>
        </p:nvSpPr>
        <p:spPr>
          <a:xfrm>
            <a:off x="1832880" y="2642025"/>
            <a:ext cx="3266262" cy="2962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1476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463" name="Shape 463"/>
          <p:cNvSpPr/>
          <p:nvPr/>
        </p:nvSpPr>
        <p:spPr>
          <a:xfrm>
            <a:off x="3327722" y="310767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464" name="Shape 464"/>
          <p:cNvSpPr/>
          <p:nvPr/>
        </p:nvSpPr>
        <p:spPr>
          <a:xfrm>
            <a:off x="2188843" y="517409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465" name="Shape 465"/>
          <p:cNvSpPr/>
          <p:nvPr/>
        </p:nvSpPr>
        <p:spPr>
          <a:xfrm>
            <a:off x="4525307" y="517409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466" name="Shape 466"/>
          <p:cNvSpPr/>
          <p:nvPr/>
        </p:nvSpPr>
        <p:spPr>
          <a:xfrm>
            <a:off x="5863494" y="2652769"/>
            <a:ext cx="1885132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5 + 4 = 9</a:t>
            </a:r>
          </a:p>
        </p:txBody>
      </p:sp>
      <p:sp>
        <p:nvSpPr>
          <p:cNvPr id="467" name="Shape 467"/>
          <p:cNvSpPr/>
          <p:nvPr/>
        </p:nvSpPr>
        <p:spPr>
          <a:xfrm>
            <a:off x="8693523" y="4523632"/>
            <a:ext cx="127278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320"/>
              <a:t>switcher</a:t>
            </a:r>
          </a:p>
        </p:txBody>
      </p:sp>
      <p:sp>
        <p:nvSpPr>
          <p:cNvPr id="468" name="Shape 468"/>
          <p:cNvSpPr/>
          <p:nvPr/>
        </p:nvSpPr>
        <p:spPr>
          <a:xfrm>
            <a:off x="5863494" y="3212045"/>
            <a:ext cx="1885132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4 + 5 = 9</a:t>
            </a:r>
          </a:p>
        </p:txBody>
      </p:sp>
      <p:sp>
        <p:nvSpPr>
          <p:cNvPr id="469" name="Shape 469"/>
          <p:cNvSpPr/>
          <p:nvPr/>
        </p:nvSpPr>
        <p:spPr>
          <a:xfrm flipH="1">
            <a:off x="7864783" y="4738209"/>
            <a:ext cx="72591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470" name="Shape 470"/>
          <p:cNvSpPr/>
          <p:nvPr/>
        </p:nvSpPr>
        <p:spPr>
          <a:xfrm>
            <a:off x="8693523" y="3399308"/>
            <a:ext cx="127278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320"/>
              <a:t>switcher</a:t>
            </a:r>
          </a:p>
        </p:txBody>
      </p:sp>
      <p:sp>
        <p:nvSpPr>
          <p:cNvPr id="471" name="Shape 471"/>
          <p:cNvSpPr/>
          <p:nvPr/>
        </p:nvSpPr>
        <p:spPr>
          <a:xfrm flipH="1">
            <a:off x="7864783" y="3613885"/>
            <a:ext cx="72591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472" name="Shape 472"/>
          <p:cNvSpPr/>
          <p:nvPr/>
        </p:nvSpPr>
        <p:spPr>
          <a:xfrm>
            <a:off x="9889468" y="247534"/>
            <a:ext cx="357470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I do </a:t>
            </a:r>
          </a:p>
        </p:txBody>
      </p:sp>
    </p:spTree>
    <p:extLst>
      <p:ext uri="{BB962C8B-B14F-4D97-AF65-F5344CB8AC3E}">
        <p14:creationId xmlns:p14="http://schemas.microsoft.com/office/powerpoint/2010/main" val="140688511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" grpId="0" animBg="1" advAuto="0"/>
      <p:bldP spid="459" grpId="0" animBg="1" advAuto="0"/>
      <p:bldP spid="462" grpId="0" animBg="1" advAuto="0"/>
      <p:bldP spid="463" grpId="0" animBg="1" advAuto="0"/>
      <p:bldP spid="464" grpId="0" animBg="1" advAuto="0"/>
      <p:bldP spid="465" grpId="0" animBg="1" advAuto="0"/>
      <p:bldP spid="466" grpId="0" animBg="1" advAuto="0"/>
      <p:bldP spid="467" grpId="0" animBg="1" advAuto="0"/>
      <p:bldP spid="468" grpId="0" animBg="1" advAuto="0"/>
      <p:bldP spid="469" grpId="0" animBg="1" advAuto="0"/>
      <p:bldP spid="470" grpId="0" animBg="1" advAuto="0"/>
      <p:bldP spid="471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/>
          <p:nvPr/>
        </p:nvSpPr>
        <p:spPr>
          <a:xfrm>
            <a:off x="5693927" y="4431619"/>
            <a:ext cx="2059859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12 - 7 = 5</a:t>
            </a:r>
          </a:p>
        </p:txBody>
      </p:sp>
      <p:sp>
        <p:nvSpPr>
          <p:cNvPr id="475" name="Shape 475"/>
          <p:cNvSpPr/>
          <p:nvPr/>
        </p:nvSpPr>
        <p:spPr>
          <a:xfrm>
            <a:off x="5693927" y="3803804"/>
            <a:ext cx="2059859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12 - 5 = 7</a:t>
            </a:r>
          </a:p>
        </p:txBody>
      </p:sp>
      <p:sp>
        <p:nvSpPr>
          <p:cNvPr id="476" name="Shape 476"/>
          <p:cNvSpPr/>
          <p:nvPr/>
        </p:nvSpPr>
        <p:spPr>
          <a:xfrm>
            <a:off x="4184709" y="349856"/>
            <a:ext cx="3351880" cy="71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148"/>
              <a:t>Fact Families</a:t>
            </a:r>
          </a:p>
        </p:txBody>
      </p:sp>
      <p:sp>
        <p:nvSpPr>
          <p:cNvPr id="477" name="Shape 477"/>
          <p:cNvSpPr/>
          <p:nvPr/>
        </p:nvSpPr>
        <p:spPr>
          <a:xfrm>
            <a:off x="4914293" y="1365644"/>
            <a:ext cx="18819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7 x 5 = </a:t>
            </a:r>
          </a:p>
        </p:txBody>
      </p:sp>
      <p:sp>
        <p:nvSpPr>
          <p:cNvPr id="478" name="Shape 478"/>
          <p:cNvSpPr/>
          <p:nvPr/>
        </p:nvSpPr>
        <p:spPr>
          <a:xfrm>
            <a:off x="1832880" y="2642025"/>
            <a:ext cx="3266262" cy="2962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1476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479" name="Shape 479"/>
          <p:cNvSpPr/>
          <p:nvPr/>
        </p:nvSpPr>
        <p:spPr>
          <a:xfrm>
            <a:off x="3327722" y="310767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7</a:t>
            </a:r>
          </a:p>
        </p:txBody>
      </p:sp>
      <p:sp>
        <p:nvSpPr>
          <p:cNvPr id="480" name="Shape 480"/>
          <p:cNvSpPr/>
          <p:nvPr/>
        </p:nvSpPr>
        <p:spPr>
          <a:xfrm>
            <a:off x="2188843" y="517409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481" name="Shape 481"/>
          <p:cNvSpPr/>
          <p:nvPr/>
        </p:nvSpPr>
        <p:spPr>
          <a:xfrm>
            <a:off x="4452945" y="5174098"/>
            <a:ext cx="245260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12</a:t>
            </a:r>
          </a:p>
        </p:txBody>
      </p:sp>
      <p:sp>
        <p:nvSpPr>
          <p:cNvPr id="482" name="Shape 482"/>
          <p:cNvSpPr/>
          <p:nvPr/>
        </p:nvSpPr>
        <p:spPr>
          <a:xfrm>
            <a:off x="5846335" y="2652769"/>
            <a:ext cx="2088713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7 + 5 = 12</a:t>
            </a:r>
          </a:p>
        </p:txBody>
      </p:sp>
      <p:sp>
        <p:nvSpPr>
          <p:cNvPr id="483" name="Shape 483"/>
          <p:cNvSpPr/>
          <p:nvPr/>
        </p:nvSpPr>
        <p:spPr>
          <a:xfrm>
            <a:off x="8693523" y="4523632"/>
            <a:ext cx="127278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320"/>
              <a:t>switcher</a:t>
            </a:r>
          </a:p>
        </p:txBody>
      </p:sp>
      <p:sp>
        <p:nvSpPr>
          <p:cNvPr id="484" name="Shape 484"/>
          <p:cNvSpPr/>
          <p:nvPr/>
        </p:nvSpPr>
        <p:spPr>
          <a:xfrm>
            <a:off x="5858862" y="3212045"/>
            <a:ext cx="2088713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5 + 7 = 12</a:t>
            </a:r>
          </a:p>
        </p:txBody>
      </p:sp>
      <p:sp>
        <p:nvSpPr>
          <p:cNvPr id="485" name="Shape 485"/>
          <p:cNvSpPr/>
          <p:nvPr/>
        </p:nvSpPr>
        <p:spPr>
          <a:xfrm flipH="1">
            <a:off x="7864783" y="4738209"/>
            <a:ext cx="72591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486" name="Shape 486"/>
          <p:cNvSpPr/>
          <p:nvPr/>
        </p:nvSpPr>
        <p:spPr>
          <a:xfrm>
            <a:off x="8884023" y="3304058"/>
            <a:ext cx="127278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320"/>
              <a:t>switcher</a:t>
            </a:r>
          </a:p>
        </p:txBody>
      </p:sp>
      <p:sp>
        <p:nvSpPr>
          <p:cNvPr id="487" name="Shape 487"/>
          <p:cNvSpPr/>
          <p:nvPr/>
        </p:nvSpPr>
        <p:spPr>
          <a:xfrm flipH="1">
            <a:off x="8034424" y="3613885"/>
            <a:ext cx="72591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488" name="Shape 488"/>
          <p:cNvSpPr/>
          <p:nvPr/>
        </p:nvSpPr>
        <p:spPr>
          <a:xfrm>
            <a:off x="9889468" y="247534"/>
            <a:ext cx="357470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I do </a:t>
            </a:r>
          </a:p>
        </p:txBody>
      </p:sp>
    </p:spTree>
    <p:extLst>
      <p:ext uri="{BB962C8B-B14F-4D97-AF65-F5344CB8AC3E}">
        <p14:creationId xmlns:p14="http://schemas.microsoft.com/office/powerpoint/2010/main" val="172309030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" grpId="0" animBg="1" advAuto="0"/>
      <p:bldP spid="475" grpId="0" animBg="1" advAuto="0"/>
      <p:bldP spid="478" grpId="0" animBg="1" advAuto="0"/>
      <p:bldP spid="479" grpId="0" animBg="1" advAuto="0"/>
      <p:bldP spid="480" grpId="0" animBg="1" advAuto="0"/>
      <p:bldP spid="481" grpId="0" animBg="1" advAuto="0"/>
      <p:bldP spid="482" grpId="0" animBg="1" advAuto="0"/>
      <p:bldP spid="483" grpId="0" animBg="1" advAuto="0"/>
      <p:bldP spid="484" grpId="0" animBg="1" advAuto="0"/>
      <p:bldP spid="485" grpId="0" animBg="1" advAuto="0"/>
      <p:bldP spid="486" grpId="0" animBg="1" advAuto="0"/>
      <p:bldP spid="487" grpId="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/>
          <p:nvPr/>
        </p:nvSpPr>
        <p:spPr>
          <a:xfrm>
            <a:off x="4184709" y="349856"/>
            <a:ext cx="3351880" cy="71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148"/>
              <a:t>Fact Families</a:t>
            </a:r>
          </a:p>
        </p:txBody>
      </p:sp>
      <p:sp>
        <p:nvSpPr>
          <p:cNvPr id="491" name="Shape 491"/>
          <p:cNvSpPr/>
          <p:nvPr/>
        </p:nvSpPr>
        <p:spPr>
          <a:xfrm>
            <a:off x="2275253" y="1837688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4 + 9 = </a:t>
            </a:r>
          </a:p>
        </p:txBody>
      </p:sp>
      <p:sp>
        <p:nvSpPr>
          <p:cNvPr id="492" name="Shape 492"/>
          <p:cNvSpPr/>
          <p:nvPr/>
        </p:nvSpPr>
        <p:spPr>
          <a:xfrm>
            <a:off x="9559105" y="247534"/>
            <a:ext cx="473207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we do</a:t>
            </a:r>
          </a:p>
        </p:txBody>
      </p:sp>
      <p:sp>
        <p:nvSpPr>
          <p:cNvPr id="493" name="Shape 493"/>
          <p:cNvSpPr/>
          <p:nvPr/>
        </p:nvSpPr>
        <p:spPr>
          <a:xfrm>
            <a:off x="4942253" y="1837688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8 + 7 = </a:t>
            </a:r>
          </a:p>
        </p:txBody>
      </p:sp>
      <p:sp>
        <p:nvSpPr>
          <p:cNvPr id="494" name="Shape 494"/>
          <p:cNvSpPr/>
          <p:nvPr/>
        </p:nvSpPr>
        <p:spPr>
          <a:xfrm>
            <a:off x="8138675" y="1861501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3 + 5 = </a:t>
            </a:r>
          </a:p>
        </p:txBody>
      </p:sp>
    </p:spTree>
    <p:extLst>
      <p:ext uri="{BB962C8B-B14F-4D97-AF65-F5344CB8AC3E}">
        <p14:creationId xmlns:p14="http://schemas.microsoft.com/office/powerpoint/2010/main" val="1189911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/>
          <p:nvPr/>
        </p:nvSpPr>
        <p:spPr>
          <a:xfrm>
            <a:off x="4172049" y="404125"/>
            <a:ext cx="3351880" cy="71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148"/>
              <a:t>Fact Families</a:t>
            </a:r>
          </a:p>
        </p:txBody>
      </p:sp>
      <p:sp>
        <p:nvSpPr>
          <p:cNvPr id="497" name="Shape 497"/>
          <p:cNvSpPr/>
          <p:nvPr/>
        </p:nvSpPr>
        <p:spPr>
          <a:xfrm>
            <a:off x="2113055" y="1855547"/>
            <a:ext cx="2056653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4 + 10 = </a:t>
            </a:r>
          </a:p>
        </p:txBody>
      </p:sp>
      <p:sp>
        <p:nvSpPr>
          <p:cNvPr id="498" name="Shape 498"/>
          <p:cNvSpPr/>
          <p:nvPr/>
        </p:nvSpPr>
        <p:spPr>
          <a:xfrm>
            <a:off x="9228687" y="354690"/>
            <a:ext cx="520785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you do</a:t>
            </a:r>
          </a:p>
        </p:txBody>
      </p:sp>
      <p:sp>
        <p:nvSpPr>
          <p:cNvPr id="499" name="Shape 499"/>
          <p:cNvSpPr/>
          <p:nvPr/>
        </p:nvSpPr>
        <p:spPr>
          <a:xfrm>
            <a:off x="3603097" y="2551742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500" name="Shape 500"/>
          <p:cNvSpPr/>
          <p:nvPr/>
        </p:nvSpPr>
        <p:spPr>
          <a:xfrm>
            <a:off x="3603097" y="3269408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501" name="Shape 501"/>
          <p:cNvSpPr/>
          <p:nvPr/>
        </p:nvSpPr>
        <p:spPr>
          <a:xfrm>
            <a:off x="3603097" y="3897224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502" name="Shape 502"/>
          <p:cNvSpPr/>
          <p:nvPr/>
        </p:nvSpPr>
        <p:spPr>
          <a:xfrm>
            <a:off x="4929593" y="1837688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8 + 6 = </a:t>
            </a:r>
          </a:p>
        </p:txBody>
      </p:sp>
      <p:sp>
        <p:nvSpPr>
          <p:cNvPr id="503" name="Shape 503"/>
          <p:cNvSpPr/>
          <p:nvPr/>
        </p:nvSpPr>
        <p:spPr>
          <a:xfrm>
            <a:off x="6305061" y="2533882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504" name="Shape 504"/>
          <p:cNvSpPr/>
          <p:nvPr/>
        </p:nvSpPr>
        <p:spPr>
          <a:xfrm>
            <a:off x="6305061" y="3251549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505" name="Shape 505"/>
          <p:cNvSpPr/>
          <p:nvPr/>
        </p:nvSpPr>
        <p:spPr>
          <a:xfrm>
            <a:off x="6305061" y="3879365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506" name="Shape 506"/>
          <p:cNvSpPr/>
          <p:nvPr/>
        </p:nvSpPr>
        <p:spPr>
          <a:xfrm>
            <a:off x="8138675" y="1861501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5 + 5 = </a:t>
            </a:r>
          </a:p>
        </p:txBody>
      </p:sp>
      <p:sp>
        <p:nvSpPr>
          <p:cNvPr id="507" name="Shape 507"/>
          <p:cNvSpPr/>
          <p:nvPr/>
        </p:nvSpPr>
        <p:spPr>
          <a:xfrm>
            <a:off x="8645795" y="2557695"/>
            <a:ext cx="47288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+ </a:t>
            </a:r>
          </a:p>
        </p:txBody>
      </p:sp>
      <p:sp>
        <p:nvSpPr>
          <p:cNvPr id="508" name="Shape 508"/>
          <p:cNvSpPr/>
          <p:nvPr/>
        </p:nvSpPr>
        <p:spPr>
          <a:xfrm>
            <a:off x="9514144" y="2557695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509" name="Shape 509"/>
          <p:cNvSpPr/>
          <p:nvPr/>
        </p:nvSpPr>
        <p:spPr>
          <a:xfrm>
            <a:off x="9514144" y="3275361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510" name="Shape 510"/>
          <p:cNvSpPr/>
          <p:nvPr/>
        </p:nvSpPr>
        <p:spPr>
          <a:xfrm>
            <a:off x="9514144" y="3903177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511" name="Shape 511"/>
          <p:cNvSpPr/>
          <p:nvPr/>
        </p:nvSpPr>
        <p:spPr>
          <a:xfrm>
            <a:off x="1667094" y="5083004"/>
            <a:ext cx="1285609" cy="14786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6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1828"/>
              <a:t>Extension: </a:t>
            </a:r>
          </a:p>
          <a:p>
            <a:pPr>
              <a:defRPr sz="26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1828"/>
              <a:t>2 + 3 = </a:t>
            </a:r>
          </a:p>
          <a:p>
            <a:pPr>
              <a:defRPr sz="26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1828"/>
              <a:t>8 + 4 = </a:t>
            </a:r>
          </a:p>
          <a:p>
            <a:pPr>
              <a:defRPr sz="26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1828"/>
              <a:t>6 + 5 = </a:t>
            </a:r>
          </a:p>
          <a:p>
            <a:pPr>
              <a:defRPr sz="26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1828"/>
              <a:t>9 + 5 = </a:t>
            </a:r>
          </a:p>
        </p:txBody>
      </p:sp>
      <p:sp>
        <p:nvSpPr>
          <p:cNvPr id="512" name="Shape 512"/>
          <p:cNvSpPr/>
          <p:nvPr/>
        </p:nvSpPr>
        <p:spPr>
          <a:xfrm>
            <a:off x="8662074" y="3251549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  <p:sp>
        <p:nvSpPr>
          <p:cNvPr id="513" name="Shape 513"/>
          <p:cNvSpPr/>
          <p:nvPr/>
        </p:nvSpPr>
        <p:spPr>
          <a:xfrm>
            <a:off x="8662074" y="3879365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  <p:sp>
        <p:nvSpPr>
          <p:cNvPr id="514" name="Shape 514"/>
          <p:cNvSpPr/>
          <p:nvPr/>
        </p:nvSpPr>
        <p:spPr>
          <a:xfrm>
            <a:off x="5437061" y="2590714"/>
            <a:ext cx="47288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+ </a:t>
            </a:r>
          </a:p>
        </p:txBody>
      </p:sp>
      <p:sp>
        <p:nvSpPr>
          <p:cNvPr id="515" name="Shape 515"/>
          <p:cNvSpPr/>
          <p:nvPr/>
        </p:nvSpPr>
        <p:spPr>
          <a:xfrm>
            <a:off x="5453340" y="3284568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  <p:sp>
        <p:nvSpPr>
          <p:cNvPr id="516" name="Shape 516"/>
          <p:cNvSpPr/>
          <p:nvPr/>
        </p:nvSpPr>
        <p:spPr>
          <a:xfrm>
            <a:off x="5453340" y="3912384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  <p:sp>
        <p:nvSpPr>
          <p:cNvPr id="517" name="Shape 517"/>
          <p:cNvSpPr/>
          <p:nvPr/>
        </p:nvSpPr>
        <p:spPr>
          <a:xfrm>
            <a:off x="2550737" y="2590714"/>
            <a:ext cx="47288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+ </a:t>
            </a:r>
          </a:p>
        </p:txBody>
      </p:sp>
      <p:sp>
        <p:nvSpPr>
          <p:cNvPr id="518" name="Shape 518"/>
          <p:cNvSpPr/>
          <p:nvPr/>
        </p:nvSpPr>
        <p:spPr>
          <a:xfrm>
            <a:off x="2567015" y="3284568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  <p:sp>
        <p:nvSpPr>
          <p:cNvPr id="519" name="Shape 519"/>
          <p:cNvSpPr/>
          <p:nvPr/>
        </p:nvSpPr>
        <p:spPr>
          <a:xfrm>
            <a:off x="2567015" y="3912384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146736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26" name="Shape 326"/>
          <p:cNvSpPr/>
          <p:nvPr/>
        </p:nvSpPr>
        <p:spPr>
          <a:xfrm>
            <a:off x="3127991" y="2370242"/>
            <a:ext cx="6055766" cy="140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 dirty="0"/>
              <a:t>Counting</a:t>
            </a:r>
          </a:p>
          <a:p>
            <a:pPr algn="ctr"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 dirty="0"/>
              <a:t>Partitioning</a:t>
            </a:r>
            <a:endParaRPr sz="1547" dirty="0"/>
          </a:p>
        </p:txBody>
      </p:sp>
    </p:spTree>
    <p:extLst>
      <p:ext uri="{BB962C8B-B14F-4D97-AF65-F5344CB8AC3E}">
        <p14:creationId xmlns:p14="http://schemas.microsoft.com/office/powerpoint/2010/main" val="935077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18" name="Shape 318"/>
          <p:cNvSpPr/>
          <p:nvPr/>
        </p:nvSpPr>
        <p:spPr>
          <a:xfrm>
            <a:off x="4113130" y="2429848"/>
            <a:ext cx="4681246" cy="1998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 dirty="0"/>
              <a:t>Calculations</a:t>
            </a:r>
          </a:p>
          <a:p>
            <a:pPr algn="ctr"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AU" sz="3094" dirty="0"/>
              <a:t>Multiplication</a:t>
            </a:r>
            <a:endParaRPr sz="1828" dirty="0"/>
          </a:p>
          <a:p>
            <a:pPr>
              <a:defRPr sz="2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039" dirty="0"/>
          </a:p>
          <a:p>
            <a:pPr>
              <a:defRPr sz="2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039" dirty="0"/>
          </a:p>
        </p:txBody>
      </p:sp>
    </p:spTree>
    <p:extLst>
      <p:ext uri="{BB962C8B-B14F-4D97-AF65-F5344CB8AC3E}">
        <p14:creationId xmlns:p14="http://schemas.microsoft.com/office/powerpoint/2010/main" val="279739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/>
          <p:nvPr/>
        </p:nvSpPr>
        <p:spPr>
          <a:xfrm>
            <a:off x="275885" y="128038"/>
            <a:ext cx="2039726" cy="840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7100"/>
            </a:lvl1pPr>
          </a:lstStyle>
          <a:p>
            <a:r>
              <a:rPr sz="4992"/>
              <a:t>You do!</a:t>
            </a:r>
          </a:p>
        </p:txBody>
      </p:sp>
      <p:sp>
        <p:nvSpPr>
          <p:cNvPr id="789" name="Shape 789"/>
          <p:cNvSpPr/>
          <p:nvPr/>
        </p:nvSpPr>
        <p:spPr>
          <a:xfrm>
            <a:off x="6040512" y="2010700"/>
            <a:ext cx="4717135" cy="422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lang="en-AU" sz="5400" dirty="0"/>
              <a:t>44 x 2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lang="en-AU" sz="5400" dirty="0"/>
              <a:t>19 x 4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lang="en-AU" sz="5400" dirty="0"/>
              <a:t>32 x 3 = </a:t>
            </a:r>
            <a:endParaRPr sz="5400" dirty="0"/>
          </a:p>
        </p:txBody>
      </p:sp>
      <p:sp>
        <p:nvSpPr>
          <p:cNvPr id="790" name="Shape 790"/>
          <p:cNvSpPr/>
          <p:nvPr/>
        </p:nvSpPr>
        <p:spPr>
          <a:xfrm>
            <a:off x="744441" y="2010700"/>
            <a:ext cx="3455026" cy="422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lang="en-AU" sz="5400" dirty="0"/>
              <a:t>23 x 4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lang="en-AU" sz="5400" dirty="0"/>
              <a:t>17 x 2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lang="en-AU" sz="5400" dirty="0"/>
              <a:t>21 x 5 =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732510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1791489" y="914402"/>
            <a:ext cx="8554295" cy="5225143"/>
          </a:xfrm>
          <a:prstGeom prst="rect">
            <a:avLst/>
          </a:prstGeom>
          <a:solidFill>
            <a:srgbClr val="00B0F0">
              <a:alpha val="67000"/>
            </a:srgbClr>
          </a:solidFill>
          <a:ln w="63500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16101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121" name="Shape 121"/>
          <p:cNvSpPr/>
          <p:nvPr/>
        </p:nvSpPr>
        <p:spPr>
          <a:xfrm>
            <a:off x="2280406" y="1924707"/>
            <a:ext cx="7576459" cy="3457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sz="3600" b="1" dirty="0">
                <a:latin typeface="Arial" charset="0"/>
                <a:ea typeface="Arial" charset="0"/>
                <a:cs typeface="Arial" charset="0"/>
              </a:rPr>
              <a:t>WALT</a:t>
            </a:r>
            <a:r>
              <a:rPr sz="3600" dirty="0">
                <a:latin typeface="Arial" charset="0"/>
                <a:ea typeface="Arial" charset="0"/>
                <a:cs typeface="Arial" charset="0"/>
              </a:rPr>
              <a:t>: </a:t>
            </a:r>
            <a:endParaRPr lang="en-AU" sz="3600" dirty="0">
              <a:latin typeface="Arial" charset="0"/>
              <a:ea typeface="Arial" charset="0"/>
              <a:cs typeface="Arial" charset="0"/>
            </a:endParaRP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To compare numbers within 100 000</a:t>
            </a: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endParaRPr lang="en-AU" sz="3600" dirty="0">
              <a:latin typeface="Arial" charset="0"/>
              <a:ea typeface="Arial" charset="0"/>
              <a:cs typeface="Arial" charset="0"/>
            </a:endParaRP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lang="en-AU" sz="3600" b="1" dirty="0">
                <a:latin typeface="Arial" charset="0"/>
                <a:ea typeface="Arial" charset="0"/>
                <a:cs typeface="Arial" charset="0"/>
              </a:rPr>
              <a:t>WILF</a:t>
            </a:r>
            <a:r>
              <a:rPr lang="en-AU" sz="36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457200" lvl="0" indent="-457200">
              <a:buFont typeface="Arial" charset="0"/>
              <a:buChar char="•"/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Understand the terms ascending and descending</a:t>
            </a:r>
          </a:p>
          <a:p>
            <a:pPr marL="457200" lvl="0" indent="-457200">
              <a:buFont typeface="Arial" charset="0"/>
              <a:buChar char="•"/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Arrange numbers in order</a:t>
            </a:r>
          </a:p>
        </p:txBody>
      </p:sp>
    </p:spTree>
    <p:extLst>
      <p:ext uri="{BB962C8B-B14F-4D97-AF65-F5344CB8AC3E}">
        <p14:creationId xmlns:p14="http://schemas.microsoft.com/office/powerpoint/2010/main" val="1920431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" name="Table 720"/>
          <p:cNvGraphicFramePr/>
          <p:nvPr>
            <p:extLst/>
          </p:nvPr>
        </p:nvGraphicFramePr>
        <p:xfrm>
          <a:off x="357810" y="1140288"/>
          <a:ext cx="11628780" cy="2683394"/>
        </p:xfrm>
        <a:graphic>
          <a:graphicData uri="http://schemas.openxmlformats.org/drawingml/2006/table">
            <a:tbl>
              <a:tblPr/>
              <a:tblGrid>
                <a:gridCol w="23257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57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57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257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257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18562">
                <a:tc>
                  <a:txBody>
                    <a:bodyPr/>
                    <a:lstStyle/>
                    <a:p>
                      <a:pPr algn="ctr" defTabSz="914400"/>
                      <a:r>
                        <a:rPr sz="24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 Thousands 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Thousands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Hundred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Tens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0408"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4814"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9610"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21" name="Shape 721"/>
          <p:cNvSpPr/>
          <p:nvPr/>
        </p:nvSpPr>
        <p:spPr>
          <a:xfrm>
            <a:off x="-302222" y="180857"/>
            <a:ext cx="12288813" cy="95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1" algn="ctr">
              <a:defRPr sz="41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883"/>
              <a:t>Before we can order the numbers we have to compare them like we did last lesson.</a:t>
            </a:r>
          </a:p>
        </p:txBody>
      </p:sp>
      <p:sp>
        <p:nvSpPr>
          <p:cNvPr id="722" name="Shape 722"/>
          <p:cNvSpPr/>
          <p:nvPr/>
        </p:nvSpPr>
        <p:spPr>
          <a:xfrm>
            <a:off x="1804542" y="4150069"/>
            <a:ext cx="529632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ascending order:</a:t>
            </a:r>
          </a:p>
        </p:txBody>
      </p:sp>
      <p:sp>
        <p:nvSpPr>
          <p:cNvPr id="723" name="Shape 723"/>
          <p:cNvSpPr/>
          <p:nvPr/>
        </p:nvSpPr>
        <p:spPr>
          <a:xfrm>
            <a:off x="1701534" y="5395761"/>
            <a:ext cx="550471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descending order:</a:t>
            </a:r>
          </a:p>
        </p:txBody>
      </p:sp>
    </p:spTree>
    <p:extLst>
      <p:ext uri="{BB962C8B-B14F-4D97-AF65-F5344CB8AC3E}">
        <p14:creationId xmlns:p14="http://schemas.microsoft.com/office/powerpoint/2010/main" val="40080715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" grpId="0" animBg="1" advAuto="0"/>
      <p:bldP spid="723" grpId="0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5" name="Table 725"/>
          <p:cNvGraphicFramePr/>
          <p:nvPr>
            <p:extLst/>
          </p:nvPr>
        </p:nvGraphicFramePr>
        <p:xfrm>
          <a:off x="477080" y="1446610"/>
          <a:ext cx="11310730" cy="2377074"/>
        </p:xfrm>
        <a:graphic>
          <a:graphicData uri="http://schemas.openxmlformats.org/drawingml/2006/table">
            <a:tbl>
              <a:tblPr/>
              <a:tblGrid>
                <a:gridCol w="2262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21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2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21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621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5120">
                <a:tc>
                  <a:txBody>
                    <a:bodyPr/>
                    <a:lstStyle/>
                    <a:p>
                      <a:pPr algn="ctr" defTabSz="914400"/>
                      <a:r>
                        <a:rPr sz="24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 Thousands 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Thousands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Hundred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Tens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152"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8923"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879"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26" name="Shape 726"/>
          <p:cNvSpPr/>
          <p:nvPr/>
        </p:nvSpPr>
        <p:spPr>
          <a:xfrm>
            <a:off x="477080" y="193576"/>
            <a:ext cx="11310730" cy="95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1" algn="ctr">
              <a:defRPr sz="41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883"/>
              <a:t>Before we can order the numbers we have to compare them like we did last lesson.</a:t>
            </a:r>
          </a:p>
        </p:txBody>
      </p:sp>
      <p:sp>
        <p:nvSpPr>
          <p:cNvPr id="727" name="Shape 727"/>
          <p:cNvSpPr/>
          <p:nvPr/>
        </p:nvSpPr>
        <p:spPr>
          <a:xfrm>
            <a:off x="1804542" y="4150069"/>
            <a:ext cx="529632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ascending order:</a:t>
            </a:r>
          </a:p>
        </p:txBody>
      </p:sp>
      <p:sp>
        <p:nvSpPr>
          <p:cNvPr id="728" name="Shape 728"/>
          <p:cNvSpPr/>
          <p:nvPr/>
        </p:nvSpPr>
        <p:spPr>
          <a:xfrm>
            <a:off x="1701534" y="5395761"/>
            <a:ext cx="550471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descending order:</a:t>
            </a:r>
          </a:p>
        </p:txBody>
      </p:sp>
    </p:spTree>
    <p:extLst>
      <p:ext uri="{BB962C8B-B14F-4D97-AF65-F5344CB8AC3E}">
        <p14:creationId xmlns:p14="http://schemas.microsoft.com/office/powerpoint/2010/main" val="185715390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" grpId="0" animBg="1" advAuto="0"/>
      <p:bldP spid="728" grpId="0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0" name="Table 730"/>
          <p:cNvGraphicFramePr/>
          <p:nvPr>
            <p:extLst/>
          </p:nvPr>
        </p:nvGraphicFramePr>
        <p:xfrm>
          <a:off x="556590" y="1446610"/>
          <a:ext cx="11100865" cy="2377074"/>
        </p:xfrm>
        <a:graphic>
          <a:graphicData uri="http://schemas.openxmlformats.org/drawingml/2006/table">
            <a:tbl>
              <a:tblPr/>
              <a:tblGrid>
                <a:gridCol w="2220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0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01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01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201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5120">
                <a:tc>
                  <a:txBody>
                    <a:bodyPr/>
                    <a:lstStyle/>
                    <a:p>
                      <a:pPr algn="ctr" defTabSz="914400"/>
                      <a:r>
                        <a:rPr sz="2400" b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 Thousands 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Thousands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Hundred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Tens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152"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8923"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879"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31" name="Shape 731"/>
          <p:cNvSpPr/>
          <p:nvPr/>
        </p:nvSpPr>
        <p:spPr>
          <a:xfrm>
            <a:off x="556591" y="323988"/>
            <a:ext cx="11100866" cy="95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1" algn="ctr">
              <a:defRPr sz="41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883"/>
              <a:t>Before we can order the numbers we have to compare them like we did last lesson.</a:t>
            </a:r>
          </a:p>
        </p:txBody>
      </p:sp>
      <p:sp>
        <p:nvSpPr>
          <p:cNvPr id="732" name="Shape 732"/>
          <p:cNvSpPr/>
          <p:nvPr/>
        </p:nvSpPr>
        <p:spPr>
          <a:xfrm>
            <a:off x="1804542" y="4150069"/>
            <a:ext cx="529632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ascending order:</a:t>
            </a:r>
          </a:p>
        </p:txBody>
      </p:sp>
      <p:sp>
        <p:nvSpPr>
          <p:cNvPr id="733" name="Shape 733"/>
          <p:cNvSpPr/>
          <p:nvPr/>
        </p:nvSpPr>
        <p:spPr>
          <a:xfrm>
            <a:off x="1701534" y="5395761"/>
            <a:ext cx="550471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descending order:</a:t>
            </a:r>
          </a:p>
        </p:txBody>
      </p:sp>
    </p:spTree>
    <p:extLst>
      <p:ext uri="{BB962C8B-B14F-4D97-AF65-F5344CB8AC3E}">
        <p14:creationId xmlns:p14="http://schemas.microsoft.com/office/powerpoint/2010/main" val="165827180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" grpId="0" animBg="1" advAuto="0"/>
      <p:bldP spid="733" grpId="0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Shape 735"/>
          <p:cNvSpPr/>
          <p:nvPr/>
        </p:nvSpPr>
        <p:spPr>
          <a:xfrm>
            <a:off x="1679179" y="365550"/>
            <a:ext cx="6171562" cy="48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72"/>
              <a:t>Put these numbers in ascending order:</a:t>
            </a:r>
          </a:p>
        </p:txBody>
      </p:sp>
      <p:sp>
        <p:nvSpPr>
          <p:cNvPr id="736" name="Shape 736"/>
          <p:cNvSpPr/>
          <p:nvPr/>
        </p:nvSpPr>
        <p:spPr>
          <a:xfrm>
            <a:off x="2298289" y="1123860"/>
            <a:ext cx="1673536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78 345</a:t>
            </a:r>
          </a:p>
        </p:txBody>
      </p:sp>
      <p:sp>
        <p:nvSpPr>
          <p:cNvPr id="737" name="Shape 737"/>
          <p:cNvSpPr/>
          <p:nvPr/>
        </p:nvSpPr>
        <p:spPr>
          <a:xfrm>
            <a:off x="5262945" y="1123860"/>
            <a:ext cx="1673536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78 354</a:t>
            </a:r>
          </a:p>
        </p:txBody>
      </p:sp>
      <p:sp>
        <p:nvSpPr>
          <p:cNvPr id="738" name="Shape 738"/>
          <p:cNvSpPr/>
          <p:nvPr/>
        </p:nvSpPr>
        <p:spPr>
          <a:xfrm>
            <a:off x="8015468" y="1123860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72 134</a:t>
            </a:r>
          </a:p>
        </p:txBody>
      </p:sp>
      <p:sp>
        <p:nvSpPr>
          <p:cNvPr id="739" name="Shape 739"/>
          <p:cNvSpPr/>
          <p:nvPr/>
        </p:nvSpPr>
        <p:spPr>
          <a:xfrm>
            <a:off x="1750617" y="5026847"/>
            <a:ext cx="6171562" cy="48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72"/>
              <a:t>Put these numbers in ascending order:</a:t>
            </a:r>
          </a:p>
        </p:txBody>
      </p:sp>
      <p:sp>
        <p:nvSpPr>
          <p:cNvPr id="740" name="Shape 740"/>
          <p:cNvSpPr/>
          <p:nvPr/>
        </p:nvSpPr>
        <p:spPr>
          <a:xfrm>
            <a:off x="2371906" y="5963750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67 213</a:t>
            </a:r>
          </a:p>
        </p:txBody>
      </p:sp>
      <p:sp>
        <p:nvSpPr>
          <p:cNvPr id="741" name="Shape 741"/>
          <p:cNvSpPr/>
          <p:nvPr/>
        </p:nvSpPr>
        <p:spPr>
          <a:xfrm>
            <a:off x="5336562" y="5963750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56 221</a:t>
            </a:r>
          </a:p>
        </p:txBody>
      </p:sp>
      <p:sp>
        <p:nvSpPr>
          <p:cNvPr id="742" name="Shape 742"/>
          <p:cNvSpPr/>
          <p:nvPr/>
        </p:nvSpPr>
        <p:spPr>
          <a:xfrm>
            <a:off x="8013289" y="5963750"/>
            <a:ext cx="1673536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68 324</a:t>
            </a:r>
          </a:p>
        </p:txBody>
      </p:sp>
      <p:sp>
        <p:nvSpPr>
          <p:cNvPr id="743" name="Shape 743"/>
          <p:cNvSpPr/>
          <p:nvPr/>
        </p:nvSpPr>
        <p:spPr>
          <a:xfrm>
            <a:off x="1750617" y="2696198"/>
            <a:ext cx="6171562" cy="48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72"/>
              <a:t>Put these numbers in ascending order:</a:t>
            </a:r>
          </a:p>
        </p:txBody>
      </p:sp>
      <p:sp>
        <p:nvSpPr>
          <p:cNvPr id="744" name="Shape 744"/>
          <p:cNvSpPr/>
          <p:nvPr/>
        </p:nvSpPr>
        <p:spPr>
          <a:xfrm>
            <a:off x="2407624" y="3454508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23 241</a:t>
            </a:r>
          </a:p>
        </p:txBody>
      </p:sp>
      <p:sp>
        <p:nvSpPr>
          <p:cNvPr id="745" name="Shape 745"/>
          <p:cNvSpPr/>
          <p:nvPr/>
        </p:nvSpPr>
        <p:spPr>
          <a:xfrm>
            <a:off x="5372281" y="3454508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23 421</a:t>
            </a:r>
          </a:p>
        </p:txBody>
      </p:sp>
      <p:sp>
        <p:nvSpPr>
          <p:cNvPr id="746" name="Shape 746"/>
          <p:cNvSpPr/>
          <p:nvPr/>
        </p:nvSpPr>
        <p:spPr>
          <a:xfrm>
            <a:off x="8086906" y="3454508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22 132</a:t>
            </a:r>
          </a:p>
        </p:txBody>
      </p:sp>
    </p:spTree>
    <p:extLst>
      <p:ext uri="{BB962C8B-B14F-4D97-AF65-F5344CB8AC3E}">
        <p14:creationId xmlns:p14="http://schemas.microsoft.com/office/powerpoint/2010/main" val="53140544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" grpId="0" animBg="1" advAuto="0"/>
      <p:bldP spid="736" grpId="0" animBg="1" advAuto="0"/>
      <p:bldP spid="737" grpId="0" animBg="1" advAuto="0"/>
      <p:bldP spid="738" grpId="0" animBg="1" advAuto="0"/>
      <p:bldP spid="739" grpId="0" animBg="1" advAuto="0"/>
      <p:bldP spid="740" grpId="0" animBg="1" advAuto="0"/>
      <p:bldP spid="741" grpId="0" animBg="1" advAuto="0"/>
      <p:bldP spid="742" grpId="0" animBg="1" advAuto="0"/>
      <p:bldP spid="743" grpId="0" animBg="1" advAuto="0"/>
      <p:bldP spid="744" grpId="0" animBg="1" advAuto="0"/>
      <p:bldP spid="745" grpId="0" animBg="1" advAuto="0"/>
      <p:bldP spid="746" grpId="0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/>
          <p:nvPr/>
        </p:nvSpPr>
        <p:spPr>
          <a:xfrm>
            <a:off x="4211128" y="403909"/>
            <a:ext cx="4018729" cy="67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600" b="1" u="sng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937"/>
              <a:t>Human Ordering</a:t>
            </a:r>
          </a:p>
        </p:txBody>
      </p:sp>
      <p:sp>
        <p:nvSpPr>
          <p:cNvPr id="749" name="Shape 749"/>
          <p:cNvSpPr/>
          <p:nvPr/>
        </p:nvSpPr>
        <p:spPr>
          <a:xfrm>
            <a:off x="2545780" y="1312780"/>
            <a:ext cx="7772962" cy="933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800" dirty="0"/>
              <a:t>Read your number. </a:t>
            </a:r>
          </a:p>
          <a:p>
            <a:pPr algn="ctr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800" dirty="0"/>
              <a:t>In your small group, get into ascending order. </a:t>
            </a:r>
          </a:p>
        </p:txBody>
      </p:sp>
      <p:sp>
        <p:nvSpPr>
          <p:cNvPr id="750" name="Shape 750"/>
          <p:cNvSpPr/>
          <p:nvPr/>
        </p:nvSpPr>
        <p:spPr>
          <a:xfrm>
            <a:off x="2893129" y="4381866"/>
            <a:ext cx="6654728" cy="933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algn="ctr"/>
            <a:r>
              <a:rPr sz="2800"/>
              <a:t>Can the whole class order themselves in ascending order?</a:t>
            </a:r>
          </a:p>
        </p:txBody>
      </p:sp>
      <p:sp>
        <p:nvSpPr>
          <p:cNvPr id="751" name="Shape 751"/>
          <p:cNvSpPr/>
          <p:nvPr/>
        </p:nvSpPr>
        <p:spPr>
          <a:xfrm>
            <a:off x="2545780" y="3050006"/>
            <a:ext cx="6654728" cy="862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7300" b="1" u="sng">
                <a:solidFill>
                  <a:srgbClr val="4C76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algn="ctr"/>
            <a:r>
              <a:rPr sz="5133"/>
              <a:t>Challenge</a:t>
            </a:r>
          </a:p>
        </p:txBody>
      </p:sp>
    </p:spTree>
    <p:extLst>
      <p:ext uri="{BB962C8B-B14F-4D97-AF65-F5344CB8AC3E}">
        <p14:creationId xmlns:p14="http://schemas.microsoft.com/office/powerpoint/2010/main" val="209436031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" grpId="0" animBg="1" advAuto="0"/>
      <p:bldP spid="751" grpId="0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423" y="147829"/>
            <a:ext cx="19207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0432FF"/>
                </a:solidFill>
                <a:latin typeface="Comic Sans MS" charset="0"/>
                <a:ea typeface="Comic Sans MS" charset="0"/>
                <a:cs typeface="Comic Sans MS" charset="0"/>
              </a:rPr>
              <a:t>Plenary</a:t>
            </a:r>
            <a:endParaRPr lang="en-AU" sz="3600" dirty="0">
              <a:solidFill>
                <a:srgbClr val="0432FF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5393" y="957317"/>
            <a:ext cx="111307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u="sng" dirty="0">
                <a:hlinkClick r:id="rId2"/>
              </a:rPr>
              <a:t>Game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50927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pasted-image.png"/>
          <p:cNvPicPr>
            <a:picLocks noChangeAspect="1"/>
          </p:cNvPicPr>
          <p:nvPr/>
        </p:nvPicPr>
        <p:blipFill>
          <a:blip r:embed="rId2"/>
          <a:srcRect l="1556" t="8649" r="2403" b="7184"/>
          <a:stretch>
            <a:fillRect/>
          </a:stretch>
        </p:blipFill>
        <p:spPr>
          <a:xfrm>
            <a:off x="7648324" y="5107621"/>
            <a:ext cx="2807550" cy="174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extrusionOk="0">
                <a:moveTo>
                  <a:pt x="6224" y="7"/>
                </a:moveTo>
                <a:cubicBezTo>
                  <a:pt x="5982" y="47"/>
                  <a:pt x="5734" y="246"/>
                  <a:pt x="5470" y="603"/>
                </a:cubicBezTo>
                <a:cubicBezTo>
                  <a:pt x="5123" y="1074"/>
                  <a:pt x="5118" y="1074"/>
                  <a:pt x="5056" y="693"/>
                </a:cubicBezTo>
                <a:cubicBezTo>
                  <a:pt x="4968" y="150"/>
                  <a:pt x="4787" y="212"/>
                  <a:pt x="4350" y="937"/>
                </a:cubicBezTo>
                <a:cubicBezTo>
                  <a:pt x="4141" y="1284"/>
                  <a:pt x="3891" y="1565"/>
                  <a:pt x="3796" y="1561"/>
                </a:cubicBezTo>
                <a:cubicBezTo>
                  <a:pt x="3789" y="1561"/>
                  <a:pt x="3770" y="1540"/>
                  <a:pt x="3761" y="1537"/>
                </a:cubicBezTo>
                <a:cubicBezTo>
                  <a:pt x="3756" y="1539"/>
                  <a:pt x="3739" y="1568"/>
                  <a:pt x="3736" y="1568"/>
                </a:cubicBezTo>
                <a:cubicBezTo>
                  <a:pt x="3712" y="1568"/>
                  <a:pt x="3642" y="1493"/>
                  <a:pt x="3566" y="1402"/>
                </a:cubicBezTo>
                <a:cubicBezTo>
                  <a:pt x="3559" y="1396"/>
                  <a:pt x="3554" y="1392"/>
                  <a:pt x="3547" y="1385"/>
                </a:cubicBezTo>
                <a:cubicBezTo>
                  <a:pt x="3539" y="1376"/>
                  <a:pt x="3535" y="1371"/>
                  <a:pt x="3527" y="1361"/>
                </a:cubicBezTo>
                <a:cubicBezTo>
                  <a:pt x="3433" y="1267"/>
                  <a:pt x="3331" y="1152"/>
                  <a:pt x="3235" y="1020"/>
                </a:cubicBezTo>
                <a:cubicBezTo>
                  <a:pt x="2837" y="473"/>
                  <a:pt x="2714" y="412"/>
                  <a:pt x="2561" y="689"/>
                </a:cubicBezTo>
                <a:cubicBezTo>
                  <a:pt x="2525" y="773"/>
                  <a:pt x="2489" y="828"/>
                  <a:pt x="2460" y="862"/>
                </a:cubicBezTo>
                <a:cubicBezTo>
                  <a:pt x="2369" y="1033"/>
                  <a:pt x="2312" y="1014"/>
                  <a:pt x="2076" y="765"/>
                </a:cubicBezTo>
                <a:cubicBezTo>
                  <a:pt x="1277" y="-77"/>
                  <a:pt x="68" y="921"/>
                  <a:pt x="0" y="2415"/>
                </a:cubicBezTo>
                <a:cubicBezTo>
                  <a:pt x="6" y="2680"/>
                  <a:pt x="50" y="2926"/>
                  <a:pt x="129" y="3118"/>
                </a:cubicBezTo>
                <a:cubicBezTo>
                  <a:pt x="206" y="3239"/>
                  <a:pt x="312" y="3340"/>
                  <a:pt x="466" y="3428"/>
                </a:cubicBezTo>
                <a:cubicBezTo>
                  <a:pt x="609" y="3510"/>
                  <a:pt x="795" y="3335"/>
                  <a:pt x="1106" y="2825"/>
                </a:cubicBezTo>
                <a:cubicBezTo>
                  <a:pt x="1346" y="2431"/>
                  <a:pt x="1593" y="2109"/>
                  <a:pt x="1653" y="2109"/>
                </a:cubicBezTo>
                <a:cubicBezTo>
                  <a:pt x="1906" y="2109"/>
                  <a:pt x="1859" y="2447"/>
                  <a:pt x="1535" y="2936"/>
                </a:cubicBezTo>
                <a:cubicBezTo>
                  <a:pt x="345" y="4732"/>
                  <a:pt x="387" y="8178"/>
                  <a:pt x="1617" y="9808"/>
                </a:cubicBezTo>
                <a:cubicBezTo>
                  <a:pt x="2059" y="10395"/>
                  <a:pt x="2859" y="10921"/>
                  <a:pt x="3302" y="10921"/>
                </a:cubicBezTo>
                <a:cubicBezTo>
                  <a:pt x="3657" y="10921"/>
                  <a:pt x="3786" y="11382"/>
                  <a:pt x="3652" y="12165"/>
                </a:cubicBezTo>
                <a:cubicBezTo>
                  <a:pt x="3456" y="13307"/>
                  <a:pt x="3614" y="14833"/>
                  <a:pt x="4025" y="15765"/>
                </a:cubicBezTo>
                <a:cubicBezTo>
                  <a:pt x="4544" y="16939"/>
                  <a:pt x="4784" y="17517"/>
                  <a:pt x="4901" y="17915"/>
                </a:cubicBezTo>
                <a:cubicBezTo>
                  <a:pt x="4938" y="18012"/>
                  <a:pt x="4967" y="18117"/>
                  <a:pt x="4983" y="18252"/>
                </a:cubicBezTo>
                <a:cubicBezTo>
                  <a:pt x="4998" y="18360"/>
                  <a:pt x="4998" y="18468"/>
                  <a:pt x="4996" y="18573"/>
                </a:cubicBezTo>
                <a:cubicBezTo>
                  <a:pt x="4995" y="18609"/>
                  <a:pt x="5005" y="18643"/>
                  <a:pt x="5002" y="18680"/>
                </a:cubicBezTo>
                <a:cubicBezTo>
                  <a:pt x="5002" y="18691"/>
                  <a:pt x="4999" y="18693"/>
                  <a:pt x="4998" y="18704"/>
                </a:cubicBezTo>
                <a:cubicBezTo>
                  <a:pt x="4997" y="18725"/>
                  <a:pt x="4995" y="18735"/>
                  <a:pt x="4994" y="18755"/>
                </a:cubicBezTo>
                <a:cubicBezTo>
                  <a:pt x="4987" y="18855"/>
                  <a:pt x="4981" y="18946"/>
                  <a:pt x="4970" y="19010"/>
                </a:cubicBezTo>
                <a:cubicBezTo>
                  <a:pt x="4928" y="19264"/>
                  <a:pt x="4833" y="19302"/>
                  <a:pt x="4517" y="19338"/>
                </a:cubicBezTo>
                <a:cubicBezTo>
                  <a:pt x="4039" y="19391"/>
                  <a:pt x="3700" y="19642"/>
                  <a:pt x="3512" y="20064"/>
                </a:cubicBezTo>
                <a:cubicBezTo>
                  <a:pt x="3400" y="20318"/>
                  <a:pt x="3343" y="20630"/>
                  <a:pt x="3343" y="21005"/>
                </a:cubicBezTo>
                <a:cubicBezTo>
                  <a:pt x="3343" y="21338"/>
                  <a:pt x="3429" y="21356"/>
                  <a:pt x="5019" y="21356"/>
                </a:cubicBezTo>
                <a:lnTo>
                  <a:pt x="6698" y="21356"/>
                </a:lnTo>
                <a:lnTo>
                  <a:pt x="6705" y="19696"/>
                </a:lnTo>
                <a:lnTo>
                  <a:pt x="6709" y="18032"/>
                </a:lnTo>
                <a:lnTo>
                  <a:pt x="7370" y="16861"/>
                </a:lnTo>
                <a:lnTo>
                  <a:pt x="8032" y="15693"/>
                </a:lnTo>
                <a:lnTo>
                  <a:pt x="8203" y="16320"/>
                </a:lnTo>
                <a:cubicBezTo>
                  <a:pt x="8419" y="17110"/>
                  <a:pt x="8602" y="17480"/>
                  <a:pt x="8860" y="17636"/>
                </a:cubicBezTo>
                <a:cubicBezTo>
                  <a:pt x="9020" y="17732"/>
                  <a:pt x="9053" y="17915"/>
                  <a:pt x="9026" y="18521"/>
                </a:cubicBezTo>
                <a:lnTo>
                  <a:pt x="8991" y="19289"/>
                </a:lnTo>
                <a:lnTo>
                  <a:pt x="8392" y="19389"/>
                </a:lnTo>
                <a:cubicBezTo>
                  <a:pt x="7706" y="19500"/>
                  <a:pt x="7370" y="19971"/>
                  <a:pt x="7370" y="20836"/>
                </a:cubicBezTo>
                <a:lnTo>
                  <a:pt x="7370" y="21356"/>
                </a:lnTo>
                <a:lnTo>
                  <a:pt x="9049" y="21356"/>
                </a:lnTo>
                <a:lnTo>
                  <a:pt x="10726" y="21356"/>
                </a:lnTo>
                <a:lnTo>
                  <a:pt x="10726" y="19689"/>
                </a:lnTo>
                <a:cubicBezTo>
                  <a:pt x="10726" y="18331"/>
                  <a:pt x="10764" y="17967"/>
                  <a:pt x="10923" y="17729"/>
                </a:cubicBezTo>
                <a:cubicBezTo>
                  <a:pt x="11031" y="17567"/>
                  <a:pt x="11290" y="17056"/>
                  <a:pt x="11499" y="16599"/>
                </a:cubicBezTo>
                <a:cubicBezTo>
                  <a:pt x="11860" y="15807"/>
                  <a:pt x="11887" y="15783"/>
                  <a:pt x="12085" y="16072"/>
                </a:cubicBezTo>
                <a:cubicBezTo>
                  <a:pt x="12199" y="16238"/>
                  <a:pt x="12293" y="16473"/>
                  <a:pt x="12293" y="16592"/>
                </a:cubicBezTo>
                <a:cubicBezTo>
                  <a:pt x="12293" y="16711"/>
                  <a:pt x="12462" y="17075"/>
                  <a:pt x="12667" y="17398"/>
                </a:cubicBezTo>
                <a:cubicBezTo>
                  <a:pt x="12963" y="17864"/>
                  <a:pt x="13038" y="18116"/>
                  <a:pt x="13027" y="18635"/>
                </a:cubicBezTo>
                <a:lnTo>
                  <a:pt x="13012" y="19289"/>
                </a:lnTo>
                <a:lnTo>
                  <a:pt x="12443" y="19341"/>
                </a:lnTo>
                <a:cubicBezTo>
                  <a:pt x="11791" y="19402"/>
                  <a:pt x="11447" y="19849"/>
                  <a:pt x="11331" y="20778"/>
                </a:cubicBezTo>
                <a:lnTo>
                  <a:pt x="11288" y="21136"/>
                </a:lnTo>
                <a:lnTo>
                  <a:pt x="11288" y="21346"/>
                </a:lnTo>
                <a:lnTo>
                  <a:pt x="12980" y="21401"/>
                </a:lnTo>
                <a:cubicBezTo>
                  <a:pt x="13926" y="21431"/>
                  <a:pt x="14716" y="21479"/>
                  <a:pt x="14736" y="21501"/>
                </a:cubicBezTo>
                <a:cubicBezTo>
                  <a:pt x="14757" y="21523"/>
                  <a:pt x="14759" y="20728"/>
                  <a:pt x="14743" y="19737"/>
                </a:cubicBezTo>
                <a:cubicBezTo>
                  <a:pt x="14723" y="18526"/>
                  <a:pt x="14756" y="17866"/>
                  <a:pt x="14846" y="17722"/>
                </a:cubicBezTo>
                <a:cubicBezTo>
                  <a:pt x="14916" y="17608"/>
                  <a:pt x="14975" y="17586"/>
                  <a:pt x="14979" y="17663"/>
                </a:cubicBezTo>
                <a:cubicBezTo>
                  <a:pt x="15019" y="17605"/>
                  <a:pt x="15096" y="17453"/>
                  <a:pt x="15161" y="17339"/>
                </a:cubicBezTo>
                <a:cubicBezTo>
                  <a:pt x="15205" y="17241"/>
                  <a:pt x="15245" y="17160"/>
                  <a:pt x="15297" y="17029"/>
                </a:cubicBezTo>
                <a:cubicBezTo>
                  <a:pt x="15471" y="16589"/>
                  <a:pt x="15695" y="16123"/>
                  <a:pt x="15797" y="15989"/>
                </a:cubicBezTo>
                <a:cubicBezTo>
                  <a:pt x="15960" y="15774"/>
                  <a:pt x="16008" y="15813"/>
                  <a:pt x="16181" y="16340"/>
                </a:cubicBezTo>
                <a:cubicBezTo>
                  <a:pt x="16290" y="16670"/>
                  <a:pt x="16531" y="17188"/>
                  <a:pt x="16718" y="17488"/>
                </a:cubicBezTo>
                <a:cubicBezTo>
                  <a:pt x="17005" y="17947"/>
                  <a:pt x="17051" y="18131"/>
                  <a:pt x="16999" y="18662"/>
                </a:cubicBezTo>
                <a:cubicBezTo>
                  <a:pt x="16942" y="19250"/>
                  <a:pt x="16906" y="19291"/>
                  <a:pt x="16488" y="19338"/>
                </a:cubicBezTo>
                <a:cubicBezTo>
                  <a:pt x="15724" y="19423"/>
                  <a:pt x="15314" y="20005"/>
                  <a:pt x="15314" y="21005"/>
                </a:cubicBezTo>
                <a:cubicBezTo>
                  <a:pt x="15314" y="21338"/>
                  <a:pt x="15403" y="21356"/>
                  <a:pt x="17055" y="21356"/>
                </a:cubicBezTo>
                <a:lnTo>
                  <a:pt x="18783" y="21356"/>
                </a:lnTo>
                <a:lnTo>
                  <a:pt x="18783" y="20281"/>
                </a:lnTo>
                <a:lnTo>
                  <a:pt x="18777" y="19637"/>
                </a:lnTo>
                <a:cubicBezTo>
                  <a:pt x="18763" y="18549"/>
                  <a:pt x="18802" y="17840"/>
                  <a:pt x="18882" y="17711"/>
                </a:cubicBezTo>
                <a:cubicBezTo>
                  <a:pt x="18952" y="17599"/>
                  <a:pt x="19008" y="17583"/>
                  <a:pt x="19009" y="17677"/>
                </a:cubicBezTo>
                <a:cubicBezTo>
                  <a:pt x="19009" y="17839"/>
                  <a:pt x="19493" y="16693"/>
                  <a:pt x="19505" y="16502"/>
                </a:cubicBezTo>
                <a:cubicBezTo>
                  <a:pt x="19508" y="16453"/>
                  <a:pt x="19643" y="16125"/>
                  <a:pt x="19805" y="15779"/>
                </a:cubicBezTo>
                <a:cubicBezTo>
                  <a:pt x="20219" y="14896"/>
                  <a:pt x="20382" y="13519"/>
                  <a:pt x="20213" y="12341"/>
                </a:cubicBezTo>
                <a:cubicBezTo>
                  <a:pt x="20087" y="11463"/>
                  <a:pt x="20094" y="11399"/>
                  <a:pt x="20340" y="11080"/>
                </a:cubicBezTo>
                <a:cubicBezTo>
                  <a:pt x="20528" y="10834"/>
                  <a:pt x="20550" y="10746"/>
                  <a:pt x="20423" y="10746"/>
                </a:cubicBezTo>
                <a:cubicBezTo>
                  <a:pt x="20309" y="10746"/>
                  <a:pt x="20257" y="10685"/>
                  <a:pt x="20230" y="10601"/>
                </a:cubicBezTo>
                <a:cubicBezTo>
                  <a:pt x="20223" y="10585"/>
                  <a:pt x="20215" y="10566"/>
                  <a:pt x="20213" y="10546"/>
                </a:cubicBezTo>
                <a:cubicBezTo>
                  <a:pt x="20198" y="10378"/>
                  <a:pt x="20290" y="10103"/>
                  <a:pt x="20512" y="9678"/>
                </a:cubicBezTo>
                <a:cubicBezTo>
                  <a:pt x="20998" y="8742"/>
                  <a:pt x="21458" y="7235"/>
                  <a:pt x="21538" y="6322"/>
                </a:cubicBezTo>
                <a:lnTo>
                  <a:pt x="21600" y="5616"/>
                </a:lnTo>
                <a:lnTo>
                  <a:pt x="21239" y="6605"/>
                </a:lnTo>
                <a:cubicBezTo>
                  <a:pt x="21041" y="7149"/>
                  <a:pt x="20704" y="7953"/>
                  <a:pt x="20486" y="8386"/>
                </a:cubicBezTo>
                <a:cubicBezTo>
                  <a:pt x="20139" y="9075"/>
                  <a:pt x="20071" y="9133"/>
                  <a:pt x="19955" y="8878"/>
                </a:cubicBezTo>
                <a:cubicBezTo>
                  <a:pt x="19835" y="8614"/>
                  <a:pt x="19805" y="8623"/>
                  <a:pt x="19621" y="8951"/>
                </a:cubicBezTo>
                <a:cubicBezTo>
                  <a:pt x="19363" y="9409"/>
                  <a:pt x="18803" y="9654"/>
                  <a:pt x="18468" y="9457"/>
                </a:cubicBezTo>
                <a:cubicBezTo>
                  <a:pt x="18319" y="9370"/>
                  <a:pt x="18138" y="9334"/>
                  <a:pt x="17942" y="9340"/>
                </a:cubicBezTo>
                <a:cubicBezTo>
                  <a:pt x="17940" y="9340"/>
                  <a:pt x="17939" y="9340"/>
                  <a:pt x="17937" y="9340"/>
                </a:cubicBezTo>
                <a:cubicBezTo>
                  <a:pt x="17936" y="9340"/>
                  <a:pt x="17933" y="9340"/>
                  <a:pt x="17931" y="9340"/>
                </a:cubicBezTo>
                <a:cubicBezTo>
                  <a:pt x="17335" y="9364"/>
                  <a:pt x="16603" y="9778"/>
                  <a:pt x="16228" y="10380"/>
                </a:cubicBezTo>
                <a:lnTo>
                  <a:pt x="15902" y="10911"/>
                </a:lnTo>
                <a:lnTo>
                  <a:pt x="15692" y="10539"/>
                </a:lnTo>
                <a:cubicBezTo>
                  <a:pt x="15388" y="10000"/>
                  <a:pt x="14720" y="9492"/>
                  <a:pt x="14137" y="9364"/>
                </a:cubicBezTo>
                <a:cubicBezTo>
                  <a:pt x="13859" y="9303"/>
                  <a:pt x="13604" y="9187"/>
                  <a:pt x="13573" y="9106"/>
                </a:cubicBezTo>
                <a:cubicBezTo>
                  <a:pt x="13541" y="9024"/>
                  <a:pt x="13757" y="8747"/>
                  <a:pt x="14051" y="8492"/>
                </a:cubicBezTo>
                <a:cubicBezTo>
                  <a:pt x="14580" y="8035"/>
                  <a:pt x="14581" y="8031"/>
                  <a:pt x="14206" y="8100"/>
                </a:cubicBezTo>
                <a:cubicBezTo>
                  <a:pt x="13951" y="8146"/>
                  <a:pt x="13671" y="8030"/>
                  <a:pt x="13354" y="7745"/>
                </a:cubicBezTo>
                <a:cubicBezTo>
                  <a:pt x="12979" y="7408"/>
                  <a:pt x="12821" y="7354"/>
                  <a:pt x="12598" y="7490"/>
                </a:cubicBezTo>
                <a:cubicBezTo>
                  <a:pt x="12443" y="7585"/>
                  <a:pt x="12284" y="7748"/>
                  <a:pt x="12244" y="7852"/>
                </a:cubicBezTo>
                <a:cubicBezTo>
                  <a:pt x="12195" y="7978"/>
                  <a:pt x="12087" y="7952"/>
                  <a:pt x="11920" y="7776"/>
                </a:cubicBezTo>
                <a:cubicBezTo>
                  <a:pt x="11555" y="7392"/>
                  <a:pt x="9979" y="6790"/>
                  <a:pt x="9328" y="6787"/>
                </a:cubicBezTo>
                <a:cubicBezTo>
                  <a:pt x="8731" y="6784"/>
                  <a:pt x="8081" y="7207"/>
                  <a:pt x="7883" y="7728"/>
                </a:cubicBezTo>
                <a:cubicBezTo>
                  <a:pt x="7718" y="8163"/>
                  <a:pt x="7894" y="8575"/>
                  <a:pt x="8474" y="9095"/>
                </a:cubicBezTo>
                <a:lnTo>
                  <a:pt x="8942" y="9516"/>
                </a:lnTo>
                <a:lnTo>
                  <a:pt x="8465" y="10205"/>
                </a:lnTo>
                <a:lnTo>
                  <a:pt x="7986" y="10894"/>
                </a:lnTo>
                <a:lnTo>
                  <a:pt x="7707" y="10470"/>
                </a:lnTo>
                <a:cubicBezTo>
                  <a:pt x="7554" y="10237"/>
                  <a:pt x="7211" y="9891"/>
                  <a:pt x="6947" y="9702"/>
                </a:cubicBezTo>
                <a:cubicBezTo>
                  <a:pt x="6217" y="9177"/>
                  <a:pt x="6122" y="8872"/>
                  <a:pt x="6391" y="7893"/>
                </a:cubicBezTo>
                <a:cubicBezTo>
                  <a:pt x="6483" y="7561"/>
                  <a:pt x="6534" y="7186"/>
                  <a:pt x="6557" y="6797"/>
                </a:cubicBezTo>
                <a:cubicBezTo>
                  <a:pt x="6561" y="6687"/>
                  <a:pt x="6566" y="6579"/>
                  <a:pt x="6567" y="6467"/>
                </a:cubicBezTo>
                <a:cubicBezTo>
                  <a:pt x="6569" y="6299"/>
                  <a:pt x="6572" y="6131"/>
                  <a:pt x="6563" y="5960"/>
                </a:cubicBezTo>
                <a:cubicBezTo>
                  <a:pt x="6502" y="4815"/>
                  <a:pt x="6194" y="3648"/>
                  <a:pt x="5704" y="2936"/>
                </a:cubicBezTo>
                <a:cubicBezTo>
                  <a:pt x="5525" y="2674"/>
                  <a:pt x="5497" y="2539"/>
                  <a:pt x="5593" y="2353"/>
                </a:cubicBezTo>
                <a:cubicBezTo>
                  <a:pt x="5844" y="1866"/>
                  <a:pt x="6361" y="2192"/>
                  <a:pt x="6361" y="2839"/>
                </a:cubicBezTo>
                <a:cubicBezTo>
                  <a:pt x="6361" y="3369"/>
                  <a:pt x="6806" y="4090"/>
                  <a:pt x="7132" y="4090"/>
                </a:cubicBezTo>
                <a:cubicBezTo>
                  <a:pt x="7658" y="4090"/>
                  <a:pt x="7931" y="3630"/>
                  <a:pt x="7931" y="2753"/>
                </a:cubicBezTo>
                <a:cubicBezTo>
                  <a:pt x="7931" y="2107"/>
                  <a:pt x="7856" y="1844"/>
                  <a:pt x="7486" y="1168"/>
                </a:cubicBezTo>
                <a:cubicBezTo>
                  <a:pt x="7022" y="320"/>
                  <a:pt x="6628" y="-59"/>
                  <a:pt x="6224" y="7"/>
                </a:cubicBezTo>
                <a:close/>
                <a:moveTo>
                  <a:pt x="12111" y="8568"/>
                </a:moveTo>
                <a:cubicBezTo>
                  <a:pt x="12237" y="8583"/>
                  <a:pt x="12353" y="8682"/>
                  <a:pt x="12572" y="8882"/>
                </a:cubicBezTo>
                <a:cubicBezTo>
                  <a:pt x="12819" y="9108"/>
                  <a:pt x="12996" y="9357"/>
                  <a:pt x="12965" y="9433"/>
                </a:cubicBezTo>
                <a:cubicBezTo>
                  <a:pt x="12934" y="9509"/>
                  <a:pt x="12674" y="9823"/>
                  <a:pt x="12385" y="10136"/>
                </a:cubicBezTo>
                <a:cubicBezTo>
                  <a:pt x="11863" y="10701"/>
                  <a:pt x="11859" y="10699"/>
                  <a:pt x="11658" y="10342"/>
                </a:cubicBezTo>
                <a:cubicBezTo>
                  <a:pt x="11547" y="10145"/>
                  <a:pt x="11310" y="9866"/>
                  <a:pt x="11134" y="9719"/>
                </a:cubicBezTo>
                <a:cubicBezTo>
                  <a:pt x="10741" y="9392"/>
                  <a:pt x="10839" y="9183"/>
                  <a:pt x="11587" y="8768"/>
                </a:cubicBezTo>
                <a:cubicBezTo>
                  <a:pt x="11847" y="8623"/>
                  <a:pt x="11985" y="8554"/>
                  <a:pt x="12111" y="8568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329" name="Shape 329"/>
          <p:cNvSpPr/>
          <p:nvPr/>
        </p:nvSpPr>
        <p:spPr>
          <a:xfrm>
            <a:off x="2670717" y="329792"/>
            <a:ext cx="1457130" cy="1164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100"/>
            </a:lvl1pPr>
          </a:lstStyle>
          <a:p>
            <a:r>
              <a:rPr sz="7101"/>
              <a:t>542</a:t>
            </a:r>
          </a:p>
        </p:txBody>
      </p:sp>
      <p:sp>
        <p:nvSpPr>
          <p:cNvPr id="330" name="Shape 330"/>
          <p:cNvSpPr/>
          <p:nvPr/>
        </p:nvSpPr>
        <p:spPr>
          <a:xfrm flipV="1">
            <a:off x="2422899" y="1418243"/>
            <a:ext cx="526238" cy="89296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31" name="Shape 331"/>
          <p:cNvSpPr/>
          <p:nvPr/>
        </p:nvSpPr>
        <p:spPr>
          <a:xfrm flipH="1" flipV="1">
            <a:off x="3991723" y="1412221"/>
            <a:ext cx="526253" cy="89296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32" name="Shape 332"/>
          <p:cNvSpPr/>
          <p:nvPr/>
        </p:nvSpPr>
        <p:spPr>
          <a:xfrm>
            <a:off x="1807728" y="2286649"/>
            <a:ext cx="961803" cy="775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0"/>
              <a:t>500</a:t>
            </a:r>
          </a:p>
        </p:txBody>
      </p:sp>
      <p:sp>
        <p:nvSpPr>
          <p:cNvPr id="333" name="Shape 333"/>
          <p:cNvSpPr/>
          <p:nvPr/>
        </p:nvSpPr>
        <p:spPr>
          <a:xfrm>
            <a:off x="4372974" y="2286649"/>
            <a:ext cx="368692" cy="775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0"/>
              <a:t>2</a:t>
            </a:r>
          </a:p>
        </p:txBody>
      </p:sp>
      <p:sp>
        <p:nvSpPr>
          <p:cNvPr id="334" name="Shape 334"/>
          <p:cNvSpPr/>
          <p:nvPr/>
        </p:nvSpPr>
        <p:spPr>
          <a:xfrm>
            <a:off x="1573955" y="3386880"/>
            <a:ext cx="2620910" cy="634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200"/>
            </a:lvl1pPr>
          </a:lstStyle>
          <a:p>
            <a:r>
              <a:rPr sz="3656"/>
              <a:t>500 + 40 +2 =</a:t>
            </a:r>
          </a:p>
        </p:txBody>
      </p:sp>
      <p:sp>
        <p:nvSpPr>
          <p:cNvPr id="335" name="Shape 335"/>
          <p:cNvSpPr/>
          <p:nvPr/>
        </p:nvSpPr>
        <p:spPr>
          <a:xfrm>
            <a:off x="4529873" y="3386880"/>
            <a:ext cx="783869" cy="634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200"/>
            </a:lvl1pPr>
          </a:lstStyle>
          <a:p>
            <a:r>
              <a:rPr sz="3656"/>
              <a:t>542</a:t>
            </a:r>
          </a:p>
        </p:txBody>
      </p:sp>
      <p:sp>
        <p:nvSpPr>
          <p:cNvPr id="336" name="Shape 336"/>
          <p:cNvSpPr/>
          <p:nvPr/>
        </p:nvSpPr>
        <p:spPr>
          <a:xfrm>
            <a:off x="7742983" y="867279"/>
            <a:ext cx="1918795" cy="1164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100"/>
            </a:lvl1pPr>
          </a:lstStyle>
          <a:p>
            <a:r>
              <a:rPr sz="7101"/>
              <a:t>3215</a:t>
            </a:r>
          </a:p>
        </p:txBody>
      </p:sp>
      <p:sp>
        <p:nvSpPr>
          <p:cNvPr id="337" name="Shape 337"/>
          <p:cNvSpPr/>
          <p:nvPr/>
        </p:nvSpPr>
        <p:spPr>
          <a:xfrm flipV="1">
            <a:off x="7457350" y="1848504"/>
            <a:ext cx="520285" cy="75749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38" name="Shape 338"/>
          <p:cNvSpPr/>
          <p:nvPr/>
        </p:nvSpPr>
        <p:spPr>
          <a:xfrm flipH="1" flipV="1">
            <a:off x="9558361" y="1854527"/>
            <a:ext cx="478489" cy="89296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39" name="Shape 339"/>
          <p:cNvSpPr/>
          <p:nvPr/>
        </p:nvSpPr>
        <p:spPr>
          <a:xfrm>
            <a:off x="6292782" y="2490761"/>
            <a:ext cx="1258358" cy="775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0"/>
              <a:t>3000</a:t>
            </a:r>
          </a:p>
        </p:txBody>
      </p:sp>
      <p:sp>
        <p:nvSpPr>
          <p:cNvPr id="340" name="Shape 340"/>
          <p:cNvSpPr/>
          <p:nvPr/>
        </p:nvSpPr>
        <p:spPr>
          <a:xfrm>
            <a:off x="9923988" y="2722933"/>
            <a:ext cx="368692" cy="775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0"/>
              <a:t>5</a:t>
            </a:r>
          </a:p>
        </p:txBody>
      </p:sp>
      <p:sp>
        <p:nvSpPr>
          <p:cNvPr id="341" name="Shape 341"/>
          <p:cNvSpPr/>
          <p:nvPr/>
        </p:nvSpPr>
        <p:spPr>
          <a:xfrm>
            <a:off x="5203674" y="4430765"/>
            <a:ext cx="3486532" cy="634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200"/>
            </a:lvl1pPr>
          </a:lstStyle>
          <a:p>
            <a:r>
              <a:rPr sz="3656"/>
              <a:t>3000+200+10+5 =</a:t>
            </a:r>
          </a:p>
        </p:txBody>
      </p:sp>
      <p:sp>
        <p:nvSpPr>
          <p:cNvPr id="342" name="Shape 342"/>
          <p:cNvSpPr/>
          <p:nvPr/>
        </p:nvSpPr>
        <p:spPr>
          <a:xfrm>
            <a:off x="9325654" y="4430765"/>
            <a:ext cx="1021113" cy="634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200"/>
            </a:lvl1pPr>
          </a:lstStyle>
          <a:p>
            <a:r>
              <a:rPr sz="3656"/>
              <a:t>3215</a:t>
            </a:r>
          </a:p>
        </p:txBody>
      </p:sp>
      <p:sp>
        <p:nvSpPr>
          <p:cNvPr id="343" name="Shape 343"/>
          <p:cNvSpPr/>
          <p:nvPr/>
        </p:nvSpPr>
        <p:spPr>
          <a:xfrm flipV="1">
            <a:off x="9107546" y="1857423"/>
            <a:ext cx="1" cy="101798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44" name="Shape 344"/>
          <p:cNvSpPr/>
          <p:nvPr/>
        </p:nvSpPr>
        <p:spPr>
          <a:xfrm>
            <a:off x="8744644" y="2836042"/>
            <a:ext cx="665247" cy="775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0"/>
              <a:t>10</a:t>
            </a:r>
          </a:p>
        </p:txBody>
      </p:sp>
      <p:sp>
        <p:nvSpPr>
          <p:cNvPr id="345" name="Shape 345"/>
          <p:cNvSpPr/>
          <p:nvPr/>
        </p:nvSpPr>
        <p:spPr>
          <a:xfrm flipV="1">
            <a:off x="3505068" y="1421140"/>
            <a:ext cx="1" cy="101798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46" name="Shape 346"/>
          <p:cNvSpPr/>
          <p:nvPr/>
        </p:nvSpPr>
        <p:spPr>
          <a:xfrm>
            <a:off x="3142166" y="2399759"/>
            <a:ext cx="665247" cy="775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0"/>
              <a:t>40</a:t>
            </a:r>
          </a:p>
        </p:txBody>
      </p:sp>
      <p:sp>
        <p:nvSpPr>
          <p:cNvPr id="347" name="Shape 347"/>
          <p:cNvSpPr/>
          <p:nvPr/>
        </p:nvSpPr>
        <p:spPr>
          <a:xfrm flipV="1">
            <a:off x="8075400" y="1919946"/>
            <a:ext cx="385751" cy="147383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48" name="Shape 348"/>
          <p:cNvSpPr/>
          <p:nvPr/>
        </p:nvSpPr>
        <p:spPr>
          <a:xfrm>
            <a:off x="7519752" y="3319989"/>
            <a:ext cx="961803" cy="775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0"/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556566602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" grpId="0" animBg="1" advAuto="0"/>
      <p:bldP spid="331" grpId="0" animBg="1" advAuto="0"/>
      <p:bldP spid="332" grpId="0" animBg="1" advAuto="0"/>
      <p:bldP spid="333" grpId="0" animBg="1" advAuto="0"/>
      <p:bldP spid="334" grpId="0" animBg="1" advAuto="0"/>
      <p:bldP spid="335" grpId="0" animBg="1" advAuto="0"/>
      <p:bldP spid="336" grpId="0" animBg="1" advAuto="0"/>
      <p:bldP spid="337" grpId="0" animBg="1" advAuto="0"/>
      <p:bldP spid="338" grpId="0" animBg="1" advAuto="0"/>
      <p:bldP spid="339" grpId="0" animBg="1" advAuto="0"/>
      <p:bldP spid="340" grpId="0" animBg="1" advAuto="0"/>
      <p:bldP spid="341" grpId="0" animBg="1" advAuto="0"/>
      <p:bldP spid="342" grpId="0" animBg="1" advAuto="0"/>
      <p:bldP spid="343" grpId="0" animBg="1" advAuto="0"/>
      <p:bldP spid="344" grpId="0" animBg="1" advAuto="0"/>
      <p:bldP spid="345" grpId="0" animBg="1" advAuto="0"/>
      <p:bldP spid="346" grpId="0" animBg="1" advAuto="0"/>
      <p:bldP spid="347" grpId="0" animBg="1" advAuto="0"/>
      <p:bldP spid="348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/>
        </p:nvSpPr>
        <p:spPr>
          <a:xfrm>
            <a:off x="1867618" y="246570"/>
            <a:ext cx="2039726" cy="840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7100"/>
            </a:lvl1pPr>
          </a:lstStyle>
          <a:p>
            <a:r>
              <a:rPr sz="4992"/>
              <a:t>You do!</a:t>
            </a:r>
          </a:p>
        </p:txBody>
      </p:sp>
      <p:sp>
        <p:nvSpPr>
          <p:cNvPr id="351" name="Shape 351"/>
          <p:cNvSpPr/>
          <p:nvPr/>
        </p:nvSpPr>
        <p:spPr>
          <a:xfrm>
            <a:off x="2033290" y="1467219"/>
            <a:ext cx="2241700" cy="4941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sz="3516"/>
              <a:t>55</a:t>
            </a:r>
          </a:p>
          <a:p>
            <a:pPr algn="l">
              <a:defRPr sz="5000"/>
            </a:pPr>
            <a:endParaRPr sz="3516"/>
          </a:p>
          <a:p>
            <a:pPr algn="l">
              <a:defRPr sz="5000"/>
            </a:pPr>
            <a:r>
              <a:rPr sz="3516"/>
              <a:t>69</a:t>
            </a:r>
          </a:p>
          <a:p>
            <a:pPr algn="l">
              <a:defRPr sz="5000"/>
            </a:pPr>
            <a:endParaRPr sz="3516"/>
          </a:p>
          <a:p>
            <a:pPr algn="l">
              <a:defRPr sz="5000"/>
            </a:pPr>
            <a:r>
              <a:rPr sz="3516"/>
              <a:t>23</a:t>
            </a:r>
          </a:p>
          <a:p>
            <a:pPr algn="l">
              <a:defRPr sz="5000"/>
            </a:pPr>
            <a:endParaRPr sz="3516"/>
          </a:p>
          <a:p>
            <a:pPr algn="l">
              <a:defRPr sz="5000"/>
            </a:pPr>
            <a:r>
              <a:rPr sz="3516"/>
              <a:t>109</a:t>
            </a:r>
          </a:p>
          <a:p>
            <a:pPr algn="l">
              <a:defRPr sz="5000"/>
            </a:pPr>
            <a:endParaRPr sz="3516"/>
          </a:p>
          <a:p>
            <a:pPr algn="l">
              <a:defRPr sz="5000"/>
            </a:pPr>
            <a:r>
              <a:rPr sz="3516"/>
              <a:t>123</a:t>
            </a:r>
          </a:p>
        </p:txBody>
      </p:sp>
      <p:sp>
        <p:nvSpPr>
          <p:cNvPr id="352" name="Shape 352"/>
          <p:cNvSpPr/>
          <p:nvPr/>
        </p:nvSpPr>
        <p:spPr>
          <a:xfrm>
            <a:off x="6730305" y="765785"/>
            <a:ext cx="2241700" cy="6564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sz="3516"/>
              <a:t>435</a:t>
            </a:r>
          </a:p>
          <a:p>
            <a:pPr algn="l">
              <a:defRPr sz="5000"/>
            </a:pPr>
            <a:endParaRPr sz="3516"/>
          </a:p>
          <a:p>
            <a:pPr algn="l">
              <a:defRPr sz="5000"/>
            </a:pPr>
            <a:r>
              <a:rPr sz="3516"/>
              <a:t>1276</a:t>
            </a:r>
          </a:p>
          <a:p>
            <a:pPr algn="l">
              <a:defRPr sz="5000"/>
            </a:pPr>
            <a:endParaRPr sz="3516"/>
          </a:p>
          <a:p>
            <a:pPr algn="l">
              <a:defRPr sz="5000"/>
            </a:pPr>
            <a:r>
              <a:rPr sz="3516"/>
              <a:t>9845</a:t>
            </a:r>
          </a:p>
          <a:p>
            <a:pPr algn="l">
              <a:defRPr sz="5000"/>
            </a:pPr>
            <a:endParaRPr sz="3516"/>
          </a:p>
          <a:p>
            <a:pPr algn="l">
              <a:defRPr sz="5000"/>
            </a:pPr>
            <a:r>
              <a:rPr sz="3516"/>
              <a:t>4630</a:t>
            </a:r>
          </a:p>
          <a:p>
            <a:pPr algn="l">
              <a:defRPr sz="5000"/>
            </a:pPr>
            <a:endParaRPr sz="3516"/>
          </a:p>
          <a:p>
            <a:pPr algn="l">
              <a:defRPr sz="5000"/>
            </a:pPr>
            <a:r>
              <a:rPr sz="3516"/>
              <a:t>45 324</a:t>
            </a:r>
          </a:p>
          <a:p>
            <a:pPr algn="l">
              <a:defRPr sz="5000"/>
            </a:pPr>
            <a:endParaRPr sz="3516"/>
          </a:p>
          <a:p>
            <a:pPr algn="l">
              <a:defRPr sz="5000"/>
            </a:pPr>
            <a:r>
              <a:rPr sz="3516"/>
              <a:t>56 781</a:t>
            </a:r>
          </a:p>
          <a:p>
            <a:pPr algn="l">
              <a:defRPr sz="5000"/>
            </a:pPr>
            <a:endParaRPr sz="3516"/>
          </a:p>
        </p:txBody>
      </p:sp>
    </p:spTree>
    <p:extLst>
      <p:ext uri="{BB962C8B-B14F-4D97-AF65-F5344CB8AC3E}">
        <p14:creationId xmlns:p14="http://schemas.microsoft.com/office/powerpoint/2010/main" val="192359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55" name="Shape 355"/>
          <p:cNvSpPr/>
          <p:nvPr/>
        </p:nvSpPr>
        <p:spPr>
          <a:xfrm>
            <a:off x="4641176" y="2370242"/>
            <a:ext cx="2741136" cy="140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/>
              <a:t>Learn Its</a:t>
            </a:r>
          </a:p>
          <a:p>
            <a:pPr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/>
              <a:t>Times Tables</a:t>
            </a:r>
          </a:p>
        </p:txBody>
      </p:sp>
    </p:spTree>
    <p:extLst>
      <p:ext uri="{BB962C8B-B14F-4D97-AF65-F5344CB8AC3E}">
        <p14:creationId xmlns:p14="http://schemas.microsoft.com/office/powerpoint/2010/main" val="167812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" name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051" y="1010389"/>
            <a:ext cx="5411273" cy="5432536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Shape 358"/>
          <p:cNvSpPr/>
          <p:nvPr/>
        </p:nvSpPr>
        <p:spPr>
          <a:xfrm>
            <a:off x="3995161" y="1093608"/>
            <a:ext cx="546666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59" name="Shape 359"/>
          <p:cNvSpPr/>
          <p:nvPr/>
        </p:nvSpPr>
        <p:spPr>
          <a:xfrm>
            <a:off x="6554391" y="1089422"/>
            <a:ext cx="546665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60" name="Shape 360"/>
          <p:cNvSpPr/>
          <p:nvPr/>
        </p:nvSpPr>
        <p:spPr>
          <a:xfrm>
            <a:off x="3995161" y="1590415"/>
            <a:ext cx="546666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61" name="Shape 361"/>
          <p:cNvSpPr/>
          <p:nvPr/>
        </p:nvSpPr>
        <p:spPr>
          <a:xfrm>
            <a:off x="6554391" y="1590415"/>
            <a:ext cx="546665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62" name="Shape 362"/>
          <p:cNvSpPr/>
          <p:nvPr/>
        </p:nvSpPr>
        <p:spPr>
          <a:xfrm>
            <a:off x="3995161" y="2124079"/>
            <a:ext cx="546666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63" name="Shape 363"/>
          <p:cNvSpPr/>
          <p:nvPr/>
        </p:nvSpPr>
        <p:spPr>
          <a:xfrm>
            <a:off x="6554391" y="2124079"/>
            <a:ext cx="546665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64" name="Shape 364"/>
          <p:cNvSpPr/>
          <p:nvPr/>
        </p:nvSpPr>
        <p:spPr>
          <a:xfrm>
            <a:off x="3995161" y="2629144"/>
            <a:ext cx="546666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65" name="Shape 365"/>
          <p:cNvSpPr/>
          <p:nvPr/>
        </p:nvSpPr>
        <p:spPr>
          <a:xfrm>
            <a:off x="6554391" y="2629144"/>
            <a:ext cx="546665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66" name="Shape 366"/>
          <p:cNvSpPr/>
          <p:nvPr/>
        </p:nvSpPr>
        <p:spPr>
          <a:xfrm>
            <a:off x="3995161" y="3158737"/>
            <a:ext cx="546666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67" name="Shape 367"/>
          <p:cNvSpPr/>
          <p:nvPr/>
        </p:nvSpPr>
        <p:spPr>
          <a:xfrm>
            <a:off x="6554391" y="3158737"/>
            <a:ext cx="546665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68" name="Shape 368"/>
          <p:cNvSpPr/>
          <p:nvPr/>
        </p:nvSpPr>
        <p:spPr>
          <a:xfrm>
            <a:off x="7448651" y="420456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1 x 5 = </a:t>
            </a:r>
          </a:p>
        </p:txBody>
      </p:sp>
      <p:sp>
        <p:nvSpPr>
          <p:cNvPr id="369" name="Shape 369"/>
          <p:cNvSpPr/>
          <p:nvPr/>
        </p:nvSpPr>
        <p:spPr>
          <a:xfrm>
            <a:off x="7448651" y="928563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2 x 5 = </a:t>
            </a:r>
          </a:p>
        </p:txBody>
      </p:sp>
      <p:sp>
        <p:nvSpPr>
          <p:cNvPr id="370" name="Shape 370"/>
          <p:cNvSpPr/>
          <p:nvPr/>
        </p:nvSpPr>
        <p:spPr>
          <a:xfrm>
            <a:off x="7448651" y="1410161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3 x 5 = </a:t>
            </a:r>
          </a:p>
        </p:txBody>
      </p:sp>
      <p:sp>
        <p:nvSpPr>
          <p:cNvPr id="371" name="Shape 371"/>
          <p:cNvSpPr/>
          <p:nvPr/>
        </p:nvSpPr>
        <p:spPr>
          <a:xfrm>
            <a:off x="7448651" y="1891760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4 x 5 = </a:t>
            </a:r>
          </a:p>
        </p:txBody>
      </p:sp>
      <p:sp>
        <p:nvSpPr>
          <p:cNvPr id="372" name="Shape 372"/>
          <p:cNvSpPr/>
          <p:nvPr/>
        </p:nvSpPr>
        <p:spPr>
          <a:xfrm>
            <a:off x="7448651" y="2442750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5 x 5 = </a:t>
            </a:r>
          </a:p>
        </p:txBody>
      </p:sp>
      <p:sp>
        <p:nvSpPr>
          <p:cNvPr id="373" name="Shape 373"/>
          <p:cNvSpPr/>
          <p:nvPr/>
        </p:nvSpPr>
        <p:spPr>
          <a:xfrm>
            <a:off x="7448651" y="2908581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6 x 5 = </a:t>
            </a:r>
          </a:p>
        </p:txBody>
      </p:sp>
      <p:sp>
        <p:nvSpPr>
          <p:cNvPr id="374" name="Shape 374"/>
          <p:cNvSpPr/>
          <p:nvPr/>
        </p:nvSpPr>
        <p:spPr>
          <a:xfrm>
            <a:off x="7448651" y="3402993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7 x 5 = </a:t>
            </a:r>
          </a:p>
        </p:txBody>
      </p:sp>
      <p:sp>
        <p:nvSpPr>
          <p:cNvPr id="375" name="Shape 375"/>
          <p:cNvSpPr/>
          <p:nvPr/>
        </p:nvSpPr>
        <p:spPr>
          <a:xfrm>
            <a:off x="7448651" y="3956936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8 x 5 = </a:t>
            </a:r>
          </a:p>
        </p:txBody>
      </p:sp>
      <p:sp>
        <p:nvSpPr>
          <p:cNvPr id="376" name="Shape 376"/>
          <p:cNvSpPr/>
          <p:nvPr/>
        </p:nvSpPr>
        <p:spPr>
          <a:xfrm>
            <a:off x="7448651" y="4438535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9 x 5 = </a:t>
            </a:r>
          </a:p>
        </p:txBody>
      </p:sp>
      <p:sp>
        <p:nvSpPr>
          <p:cNvPr id="377" name="Shape 377"/>
          <p:cNvSpPr/>
          <p:nvPr/>
        </p:nvSpPr>
        <p:spPr>
          <a:xfrm>
            <a:off x="7448651" y="4919249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10 x 5 = </a:t>
            </a:r>
          </a:p>
        </p:txBody>
      </p:sp>
      <p:sp>
        <p:nvSpPr>
          <p:cNvPr id="378" name="Shape 378"/>
          <p:cNvSpPr/>
          <p:nvPr/>
        </p:nvSpPr>
        <p:spPr>
          <a:xfrm>
            <a:off x="7448651" y="5370199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11 x 5 = </a:t>
            </a:r>
          </a:p>
        </p:txBody>
      </p:sp>
      <p:sp>
        <p:nvSpPr>
          <p:cNvPr id="379" name="Shape 379"/>
          <p:cNvSpPr/>
          <p:nvPr/>
        </p:nvSpPr>
        <p:spPr>
          <a:xfrm>
            <a:off x="7448651" y="5825613"/>
            <a:ext cx="149541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1266"/>
              <a:t>12 x 5 = </a:t>
            </a:r>
          </a:p>
        </p:txBody>
      </p:sp>
      <p:sp>
        <p:nvSpPr>
          <p:cNvPr id="380" name="Shape 380"/>
          <p:cNvSpPr/>
          <p:nvPr/>
        </p:nvSpPr>
        <p:spPr>
          <a:xfrm>
            <a:off x="8783253" y="447848"/>
            <a:ext cx="153889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5</a:t>
            </a:r>
          </a:p>
        </p:txBody>
      </p:sp>
      <p:sp>
        <p:nvSpPr>
          <p:cNvPr id="381" name="Shape 381"/>
          <p:cNvSpPr/>
          <p:nvPr/>
        </p:nvSpPr>
        <p:spPr>
          <a:xfrm>
            <a:off x="8693885" y="927086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10</a:t>
            </a:r>
          </a:p>
        </p:txBody>
      </p:sp>
      <p:sp>
        <p:nvSpPr>
          <p:cNvPr id="382" name="Shape 382"/>
          <p:cNvSpPr/>
          <p:nvPr/>
        </p:nvSpPr>
        <p:spPr>
          <a:xfrm>
            <a:off x="8693885" y="1411638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15</a:t>
            </a:r>
          </a:p>
        </p:txBody>
      </p:sp>
      <p:sp>
        <p:nvSpPr>
          <p:cNvPr id="383" name="Shape 383"/>
          <p:cNvSpPr/>
          <p:nvPr/>
        </p:nvSpPr>
        <p:spPr>
          <a:xfrm>
            <a:off x="8693885" y="1907712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20</a:t>
            </a:r>
          </a:p>
        </p:txBody>
      </p:sp>
      <p:sp>
        <p:nvSpPr>
          <p:cNvPr id="384" name="Shape 384"/>
          <p:cNvSpPr/>
          <p:nvPr/>
        </p:nvSpPr>
        <p:spPr>
          <a:xfrm>
            <a:off x="8693885" y="2455399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25</a:t>
            </a:r>
          </a:p>
        </p:txBody>
      </p:sp>
      <p:sp>
        <p:nvSpPr>
          <p:cNvPr id="385" name="Shape 385"/>
          <p:cNvSpPr/>
          <p:nvPr/>
        </p:nvSpPr>
        <p:spPr>
          <a:xfrm>
            <a:off x="8783253" y="2910814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30</a:t>
            </a:r>
          </a:p>
        </p:txBody>
      </p:sp>
      <p:sp>
        <p:nvSpPr>
          <p:cNvPr id="386" name="Shape 386"/>
          <p:cNvSpPr/>
          <p:nvPr/>
        </p:nvSpPr>
        <p:spPr>
          <a:xfrm>
            <a:off x="8693885" y="3394968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35</a:t>
            </a:r>
          </a:p>
        </p:txBody>
      </p:sp>
      <p:sp>
        <p:nvSpPr>
          <p:cNvPr id="387" name="Shape 387"/>
          <p:cNvSpPr/>
          <p:nvPr/>
        </p:nvSpPr>
        <p:spPr>
          <a:xfrm>
            <a:off x="8693885" y="3913916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40</a:t>
            </a:r>
          </a:p>
        </p:txBody>
      </p:sp>
      <p:sp>
        <p:nvSpPr>
          <p:cNvPr id="388" name="Shape 388"/>
          <p:cNvSpPr/>
          <p:nvPr/>
        </p:nvSpPr>
        <p:spPr>
          <a:xfrm>
            <a:off x="8693885" y="4416582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45</a:t>
            </a:r>
          </a:p>
        </p:txBody>
      </p:sp>
      <p:sp>
        <p:nvSpPr>
          <p:cNvPr id="389" name="Shape 389"/>
          <p:cNvSpPr/>
          <p:nvPr/>
        </p:nvSpPr>
        <p:spPr>
          <a:xfrm>
            <a:off x="8788157" y="4906599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50</a:t>
            </a:r>
          </a:p>
        </p:txBody>
      </p:sp>
      <p:sp>
        <p:nvSpPr>
          <p:cNvPr id="390" name="Shape 390"/>
          <p:cNvSpPr/>
          <p:nvPr/>
        </p:nvSpPr>
        <p:spPr>
          <a:xfrm>
            <a:off x="8788157" y="5370199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55</a:t>
            </a:r>
          </a:p>
        </p:txBody>
      </p:sp>
      <p:sp>
        <p:nvSpPr>
          <p:cNvPr id="391" name="Shape 391"/>
          <p:cNvSpPr/>
          <p:nvPr/>
        </p:nvSpPr>
        <p:spPr>
          <a:xfrm>
            <a:off x="8788157" y="5825613"/>
            <a:ext cx="23564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60</a:t>
            </a:r>
          </a:p>
        </p:txBody>
      </p:sp>
      <p:sp>
        <p:nvSpPr>
          <p:cNvPr id="392" name="Shape 392"/>
          <p:cNvSpPr/>
          <p:nvPr/>
        </p:nvSpPr>
        <p:spPr>
          <a:xfrm>
            <a:off x="1971194" y="446964"/>
            <a:ext cx="418883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1266"/>
              <a:t>5 x Table </a:t>
            </a:r>
          </a:p>
        </p:txBody>
      </p:sp>
      <p:sp>
        <p:nvSpPr>
          <p:cNvPr id="393" name="Shape 393"/>
          <p:cNvSpPr/>
          <p:nvPr/>
        </p:nvSpPr>
        <p:spPr>
          <a:xfrm>
            <a:off x="9959491" y="6510222"/>
            <a:ext cx="58714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6"/>
              <a:t>revision</a:t>
            </a:r>
          </a:p>
        </p:txBody>
      </p:sp>
      <p:sp>
        <p:nvSpPr>
          <p:cNvPr id="394" name="Shape 394"/>
          <p:cNvSpPr/>
          <p:nvPr/>
        </p:nvSpPr>
        <p:spPr>
          <a:xfrm>
            <a:off x="3995161" y="3667729"/>
            <a:ext cx="546666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95" name="Shape 395"/>
          <p:cNvSpPr/>
          <p:nvPr/>
        </p:nvSpPr>
        <p:spPr>
          <a:xfrm>
            <a:off x="6554391" y="3667729"/>
            <a:ext cx="546665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</p:spTree>
    <p:extLst>
      <p:ext uri="{BB962C8B-B14F-4D97-AF65-F5344CB8AC3E}">
        <p14:creationId xmlns:p14="http://schemas.microsoft.com/office/powerpoint/2010/main" val="1346912104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" grpId="0" animBg="1" advAuto="0"/>
      <p:bldP spid="359" grpId="0" animBg="1" advAuto="0"/>
      <p:bldP spid="360" grpId="0" animBg="1" advAuto="0"/>
      <p:bldP spid="361" grpId="0" animBg="1" advAuto="0"/>
      <p:bldP spid="362" grpId="0" animBg="1" advAuto="0"/>
      <p:bldP spid="363" grpId="0" animBg="1" advAuto="0"/>
      <p:bldP spid="364" grpId="0" animBg="1" advAuto="0"/>
      <p:bldP spid="365" grpId="0" animBg="1" advAuto="0"/>
      <p:bldP spid="366" grpId="0" animBg="1" advAuto="0"/>
      <p:bldP spid="367" grpId="0" animBg="1" advAuto="0"/>
      <p:bldP spid="368" grpId="0" animBg="1" advAuto="0"/>
      <p:bldP spid="369" grpId="0" animBg="1" advAuto="0"/>
      <p:bldP spid="370" grpId="0" animBg="1" advAuto="0"/>
      <p:bldP spid="371" grpId="0" animBg="1" advAuto="0"/>
      <p:bldP spid="372" grpId="0" animBg="1" advAuto="0"/>
      <p:bldP spid="373" grpId="0" animBg="1" advAuto="0"/>
      <p:bldP spid="374" grpId="0" animBg="1" advAuto="0"/>
      <p:bldP spid="375" grpId="0" animBg="1" advAuto="0"/>
      <p:bldP spid="376" grpId="0" animBg="1" advAuto="0"/>
      <p:bldP spid="377" grpId="0" animBg="1" advAuto="0"/>
      <p:bldP spid="378" grpId="0" animBg="1" advAuto="0"/>
      <p:bldP spid="379" grpId="0" animBg="1" advAuto="0"/>
      <p:bldP spid="380" grpId="0" animBg="1" advAuto="0"/>
      <p:bldP spid="381" grpId="0" animBg="1" advAuto="0"/>
      <p:bldP spid="382" grpId="0" animBg="1" advAuto="0"/>
      <p:bldP spid="383" grpId="0" animBg="1" advAuto="0"/>
      <p:bldP spid="384" grpId="0" animBg="1" advAuto="0"/>
      <p:bldP spid="385" grpId="0" animBg="1" advAuto="0"/>
      <p:bldP spid="386" grpId="0" animBg="1" advAuto="0"/>
      <p:bldP spid="387" grpId="0" animBg="1" advAuto="0"/>
      <p:bldP spid="388" grpId="0" animBg="1" advAuto="0"/>
      <p:bldP spid="389" grpId="0" animBg="1" advAuto="0"/>
      <p:bldP spid="390" grpId="0" animBg="1" advAuto="0"/>
      <p:bldP spid="391" grpId="0" animBg="1" advAuto="0"/>
      <p:bldP spid="394" grpId="0" animBg="1" advAuto="0"/>
      <p:bldP spid="395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/>
          <p:nvPr/>
        </p:nvSpPr>
        <p:spPr>
          <a:xfrm>
            <a:off x="4442695" y="2438891"/>
            <a:ext cx="3306610" cy="1002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6047"/>
              <a:t>3 x 5 = </a:t>
            </a:r>
          </a:p>
        </p:txBody>
      </p:sp>
    </p:spTree>
    <p:extLst>
      <p:ext uri="{BB962C8B-B14F-4D97-AF65-F5344CB8AC3E}">
        <p14:creationId xmlns:p14="http://schemas.microsoft.com/office/powerpoint/2010/main" val="92660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/>
          <p:nvPr/>
        </p:nvSpPr>
        <p:spPr>
          <a:xfrm>
            <a:off x="4984057" y="2491209"/>
            <a:ext cx="2726460" cy="1002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6047"/>
              <a:t>9 x 5 = </a:t>
            </a:r>
          </a:p>
        </p:txBody>
      </p:sp>
    </p:spTree>
    <p:extLst>
      <p:ext uri="{BB962C8B-B14F-4D97-AF65-F5344CB8AC3E}">
        <p14:creationId xmlns:p14="http://schemas.microsoft.com/office/powerpoint/2010/main" val="211187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/>
        </p:nvSpPr>
        <p:spPr>
          <a:xfrm>
            <a:off x="4317308" y="2563016"/>
            <a:ext cx="3836299" cy="1002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6047"/>
              <a:t>5 x 5 = </a:t>
            </a:r>
          </a:p>
        </p:txBody>
      </p:sp>
    </p:spTree>
    <p:extLst>
      <p:ext uri="{BB962C8B-B14F-4D97-AF65-F5344CB8AC3E}">
        <p14:creationId xmlns:p14="http://schemas.microsoft.com/office/powerpoint/2010/main" val="66853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606</Words>
  <Application>Microsoft Macintosh PowerPoint</Application>
  <PresentationFormat>Widescreen</PresentationFormat>
  <Paragraphs>260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AGCanYouNotBold</vt:lpstr>
      <vt:lpstr>Calibri</vt:lpstr>
      <vt:lpstr>Calibri Light</vt:lpstr>
      <vt:lpstr>Comic Sans MS</vt:lpstr>
      <vt:lpstr>Helvetica</vt:lpstr>
      <vt:lpstr>Helvetica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Gemma [Woodlands Primary School]</dc:creator>
  <cp:lastModifiedBy>ROBERTS Gemma [Woodlands Primary School]</cp:lastModifiedBy>
  <cp:revision>1</cp:revision>
  <dcterms:created xsi:type="dcterms:W3CDTF">2021-02-15T11:52:58Z</dcterms:created>
  <dcterms:modified xsi:type="dcterms:W3CDTF">2021-02-15T11:54:15Z</dcterms:modified>
</cp:coreProperties>
</file>