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686"/>
  </p:normalViewPr>
  <p:slideViewPr>
    <p:cSldViewPr snapToGrid="0" snapToObjects="1">
      <p:cViewPr varScale="1">
        <p:scale>
          <a:sx n="68" d="100"/>
          <a:sy n="68" d="100"/>
        </p:scale>
        <p:origin x="248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8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30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50684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8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8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7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1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3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A9DB-DD86-EB47-B02A-0950E51C4931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41FE0-14B6-D64F-A982-E81D60417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sheppardsoftware.com/mathgames/placevalue/BPOrder1000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2039" y="2147316"/>
            <a:ext cx="79462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500" dirty="0">
                <a:latin typeface="AGCanYouNotBold" charset="0"/>
                <a:ea typeface="AGCanYouNotBold" charset="0"/>
                <a:cs typeface="AGCanYouNotBold" charset="0"/>
              </a:rPr>
              <a:t>DAY EIGHT</a:t>
            </a:r>
          </a:p>
        </p:txBody>
      </p:sp>
    </p:spTree>
    <p:extLst>
      <p:ext uri="{BB962C8B-B14F-4D97-AF65-F5344CB8AC3E}">
        <p14:creationId xmlns:p14="http://schemas.microsoft.com/office/powerpoint/2010/main" val="1247114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605" name="Shape 605"/>
          <p:cNvSpPr/>
          <p:nvPr/>
        </p:nvSpPr>
        <p:spPr>
          <a:xfrm>
            <a:off x="4454259" y="2628974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7 x 5 = </a:t>
            </a:r>
          </a:p>
        </p:txBody>
      </p:sp>
      <p:sp>
        <p:nvSpPr>
          <p:cNvPr id="5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/>
              <a:t>5 x Table </a:t>
            </a:r>
          </a:p>
        </p:txBody>
      </p:sp>
    </p:spTree>
    <p:extLst>
      <p:ext uri="{BB962C8B-B14F-4D97-AF65-F5344CB8AC3E}">
        <p14:creationId xmlns:p14="http://schemas.microsoft.com/office/powerpoint/2010/main" val="126075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609" name="Shape 609"/>
          <p:cNvSpPr/>
          <p:nvPr/>
        </p:nvSpPr>
        <p:spPr>
          <a:xfrm>
            <a:off x="4454259" y="2628974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5 x 5 = </a:t>
            </a:r>
          </a:p>
        </p:txBody>
      </p:sp>
      <p:sp>
        <p:nvSpPr>
          <p:cNvPr id="6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/>
              <a:t>5 x Table </a:t>
            </a:r>
          </a:p>
        </p:txBody>
      </p:sp>
    </p:spTree>
    <p:extLst>
      <p:ext uri="{BB962C8B-B14F-4D97-AF65-F5344CB8AC3E}">
        <p14:creationId xmlns:p14="http://schemas.microsoft.com/office/powerpoint/2010/main" val="226576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/>
          <p:nvPr/>
        </p:nvSpPr>
        <p:spPr>
          <a:xfrm>
            <a:off x="3749265" y="2898780"/>
            <a:ext cx="37269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lang="en-AU" sz="2812" dirty="0"/>
              <a:t>5</a:t>
            </a:r>
            <a:r>
              <a:rPr sz="2812" dirty="0"/>
              <a:t>,</a:t>
            </a:r>
            <a:r>
              <a:rPr lang="en-AU" sz="2812" dirty="0"/>
              <a:t> 10 </a:t>
            </a:r>
            <a:r>
              <a:rPr sz="2812" dirty="0"/>
              <a:t>, ____,</a:t>
            </a:r>
            <a:r>
              <a:rPr lang="en-AU" sz="2812" dirty="0"/>
              <a:t>20 </a:t>
            </a:r>
            <a:r>
              <a:rPr sz="2812" dirty="0"/>
              <a:t>, ____, </a:t>
            </a:r>
            <a:r>
              <a:rPr lang="en-AU" sz="2812" dirty="0"/>
              <a:t>30</a:t>
            </a:r>
            <a:endParaRPr sz="2812" dirty="0"/>
          </a:p>
        </p:txBody>
      </p:sp>
      <p:sp>
        <p:nvSpPr>
          <p:cNvPr id="614" name="Shape 614"/>
          <p:cNvSpPr/>
          <p:nvPr/>
        </p:nvSpPr>
        <p:spPr>
          <a:xfrm>
            <a:off x="3798913" y="4294901"/>
            <a:ext cx="329096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lang="en-AU" sz="2812" dirty="0"/>
              <a:t>60</a:t>
            </a:r>
            <a:r>
              <a:rPr sz="2812" dirty="0"/>
              <a:t>, ____, </a:t>
            </a:r>
            <a:r>
              <a:rPr lang="en-AU" sz="2812" dirty="0"/>
              <a:t>50</a:t>
            </a:r>
            <a:r>
              <a:rPr sz="2812" dirty="0"/>
              <a:t>, ____, 40</a:t>
            </a:r>
          </a:p>
        </p:txBody>
      </p:sp>
      <p:sp>
        <p:nvSpPr>
          <p:cNvPr id="615" name="Shape 615"/>
          <p:cNvSpPr/>
          <p:nvPr/>
        </p:nvSpPr>
        <p:spPr>
          <a:xfrm>
            <a:off x="3709617" y="1502657"/>
            <a:ext cx="347050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lang="en-AU" sz="2812" dirty="0"/>
              <a:t>10</a:t>
            </a:r>
            <a:r>
              <a:rPr sz="2812" dirty="0"/>
              <a:t>, </a:t>
            </a:r>
            <a:r>
              <a:rPr lang="en-AU" sz="2812" dirty="0"/>
              <a:t>15</a:t>
            </a:r>
            <a:r>
              <a:rPr sz="2812" dirty="0"/>
              <a:t>, </a:t>
            </a:r>
            <a:r>
              <a:rPr lang="en-AU" sz="2812" dirty="0"/>
              <a:t>20</a:t>
            </a:r>
            <a:r>
              <a:rPr sz="2812" dirty="0"/>
              <a:t>, ____, _____</a:t>
            </a:r>
          </a:p>
        </p:txBody>
      </p:sp>
      <p:sp>
        <p:nvSpPr>
          <p:cNvPr id="616" name="Shape 616"/>
          <p:cNvSpPr/>
          <p:nvPr/>
        </p:nvSpPr>
        <p:spPr>
          <a:xfrm>
            <a:off x="3678641" y="4972726"/>
            <a:ext cx="3818354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sz="2812" dirty="0"/>
              <a:t>0, ___, ____, </a:t>
            </a:r>
            <a:r>
              <a:rPr lang="en-AU" sz="2812" dirty="0"/>
              <a:t>15</a:t>
            </a:r>
            <a:r>
              <a:rPr sz="2812" dirty="0"/>
              <a:t>, </a:t>
            </a:r>
            <a:r>
              <a:rPr lang="en-AU" sz="2812" dirty="0"/>
              <a:t>20</a:t>
            </a:r>
            <a:r>
              <a:rPr sz="2812" dirty="0"/>
              <a:t>, ____</a:t>
            </a:r>
          </a:p>
        </p:txBody>
      </p:sp>
      <p:sp>
        <p:nvSpPr>
          <p:cNvPr id="617" name="Shape 617"/>
          <p:cNvSpPr/>
          <p:nvPr/>
        </p:nvSpPr>
        <p:spPr>
          <a:xfrm>
            <a:off x="3709617" y="2200719"/>
            <a:ext cx="347050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sz="2812" dirty="0"/>
              <a:t>____, </a:t>
            </a:r>
            <a:r>
              <a:rPr lang="en-AU" sz="2812" dirty="0"/>
              <a:t>25</a:t>
            </a:r>
            <a:r>
              <a:rPr sz="2812" dirty="0"/>
              <a:t>, </a:t>
            </a:r>
            <a:r>
              <a:rPr lang="en-AU" sz="2812" dirty="0"/>
              <a:t>30</a:t>
            </a:r>
            <a:r>
              <a:rPr sz="2812" dirty="0"/>
              <a:t>, _____, </a:t>
            </a:r>
            <a:r>
              <a:rPr lang="en-AU" sz="2812" dirty="0"/>
              <a:t>40</a:t>
            </a:r>
            <a:endParaRPr sz="2812" dirty="0"/>
          </a:p>
        </p:txBody>
      </p:sp>
      <p:sp>
        <p:nvSpPr>
          <p:cNvPr id="618" name="Shape 618"/>
          <p:cNvSpPr/>
          <p:nvPr/>
        </p:nvSpPr>
        <p:spPr>
          <a:xfrm>
            <a:off x="3817706" y="5691104"/>
            <a:ext cx="3105017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sz="2812" dirty="0"/>
              <a:t>___, ___, </a:t>
            </a:r>
            <a:r>
              <a:rPr lang="en-AU" sz="2812" dirty="0"/>
              <a:t>30</a:t>
            </a:r>
            <a:r>
              <a:rPr sz="2812" dirty="0"/>
              <a:t>, ___, 2</a:t>
            </a:r>
            <a:r>
              <a:rPr lang="en-AU" sz="2812" dirty="0"/>
              <a:t>0</a:t>
            </a:r>
            <a:endParaRPr sz="2812" dirty="0"/>
          </a:p>
        </p:txBody>
      </p:sp>
      <p:sp>
        <p:nvSpPr>
          <p:cNvPr id="619" name="Shape 619"/>
          <p:cNvSpPr/>
          <p:nvPr/>
        </p:nvSpPr>
        <p:spPr>
          <a:xfrm>
            <a:off x="3659967" y="3573195"/>
            <a:ext cx="347050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/>
            </a:lvl1pPr>
          </a:lstStyle>
          <a:p>
            <a:r>
              <a:rPr sz="2812" dirty="0"/>
              <a:t> </a:t>
            </a:r>
            <a:r>
              <a:rPr lang="en-AU" sz="2812" dirty="0"/>
              <a:t>35</a:t>
            </a:r>
            <a:r>
              <a:rPr sz="2812" dirty="0"/>
              <a:t>, _____, </a:t>
            </a:r>
            <a:r>
              <a:rPr lang="en-AU" sz="2812" dirty="0"/>
              <a:t>45</a:t>
            </a:r>
            <a:r>
              <a:rPr sz="2812" dirty="0"/>
              <a:t>, </a:t>
            </a:r>
            <a:r>
              <a:rPr lang="en-AU" sz="2812" dirty="0"/>
              <a:t>50</a:t>
            </a:r>
            <a:r>
              <a:rPr sz="2812" dirty="0"/>
              <a:t>,____</a:t>
            </a:r>
          </a:p>
        </p:txBody>
      </p:sp>
      <p:sp>
        <p:nvSpPr>
          <p:cNvPr id="620" name="Shape 620"/>
          <p:cNvSpPr/>
          <p:nvPr/>
        </p:nvSpPr>
        <p:spPr>
          <a:xfrm>
            <a:off x="4680714" y="2898780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15</a:t>
            </a:r>
            <a:endParaRPr sz="2812" dirty="0"/>
          </a:p>
        </p:txBody>
      </p:sp>
      <p:sp>
        <p:nvSpPr>
          <p:cNvPr id="621" name="Shape 621"/>
          <p:cNvSpPr/>
          <p:nvPr/>
        </p:nvSpPr>
        <p:spPr>
          <a:xfrm>
            <a:off x="6085005" y="2898780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25</a:t>
            </a:r>
            <a:endParaRPr sz="2812" dirty="0"/>
          </a:p>
        </p:txBody>
      </p:sp>
      <p:sp>
        <p:nvSpPr>
          <p:cNvPr id="622" name="Shape 622"/>
          <p:cNvSpPr/>
          <p:nvPr/>
        </p:nvSpPr>
        <p:spPr>
          <a:xfrm>
            <a:off x="4535190" y="4294942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55</a:t>
            </a:r>
            <a:endParaRPr sz="2812" dirty="0"/>
          </a:p>
        </p:txBody>
      </p:sp>
      <p:sp>
        <p:nvSpPr>
          <p:cNvPr id="623" name="Shape 623"/>
          <p:cNvSpPr/>
          <p:nvPr/>
        </p:nvSpPr>
        <p:spPr>
          <a:xfrm>
            <a:off x="5967595" y="4294942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45</a:t>
            </a:r>
            <a:endParaRPr sz="2812" dirty="0"/>
          </a:p>
        </p:txBody>
      </p:sp>
      <p:sp>
        <p:nvSpPr>
          <p:cNvPr id="624" name="Shape 624"/>
          <p:cNvSpPr/>
          <p:nvPr/>
        </p:nvSpPr>
        <p:spPr>
          <a:xfrm>
            <a:off x="5615365" y="1502698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25</a:t>
            </a:r>
            <a:endParaRPr sz="2812" dirty="0"/>
          </a:p>
        </p:txBody>
      </p:sp>
      <p:sp>
        <p:nvSpPr>
          <p:cNvPr id="625" name="Shape 625"/>
          <p:cNvSpPr/>
          <p:nvPr/>
        </p:nvSpPr>
        <p:spPr>
          <a:xfrm>
            <a:off x="6625093" y="1502657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30</a:t>
            </a:r>
            <a:endParaRPr sz="2812" dirty="0"/>
          </a:p>
        </p:txBody>
      </p:sp>
      <p:sp>
        <p:nvSpPr>
          <p:cNvPr id="626" name="Shape 626"/>
          <p:cNvSpPr/>
          <p:nvPr/>
        </p:nvSpPr>
        <p:spPr>
          <a:xfrm>
            <a:off x="4235816" y="4972726"/>
            <a:ext cx="27251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5</a:t>
            </a:r>
            <a:endParaRPr sz="2812" dirty="0"/>
          </a:p>
        </p:txBody>
      </p:sp>
      <p:sp>
        <p:nvSpPr>
          <p:cNvPr id="627" name="Shape 627"/>
          <p:cNvSpPr/>
          <p:nvPr/>
        </p:nvSpPr>
        <p:spPr>
          <a:xfrm>
            <a:off x="5116889" y="4922027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10</a:t>
            </a:r>
            <a:endParaRPr sz="2812" dirty="0"/>
          </a:p>
        </p:txBody>
      </p:sp>
      <p:sp>
        <p:nvSpPr>
          <p:cNvPr id="628" name="Shape 628"/>
          <p:cNvSpPr/>
          <p:nvPr/>
        </p:nvSpPr>
        <p:spPr>
          <a:xfrm>
            <a:off x="6922723" y="4922027"/>
            <a:ext cx="64948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2812"/>
              <a:t>2</a:t>
            </a:r>
            <a:r>
              <a:rPr lang="en-AU" sz="2812" dirty="0"/>
              <a:t>5</a:t>
            </a:r>
            <a:endParaRPr sz="2812" dirty="0"/>
          </a:p>
        </p:txBody>
      </p:sp>
      <p:sp>
        <p:nvSpPr>
          <p:cNvPr id="629" name="Shape 629"/>
          <p:cNvSpPr/>
          <p:nvPr/>
        </p:nvSpPr>
        <p:spPr>
          <a:xfrm>
            <a:off x="3828250" y="2200719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20</a:t>
            </a:r>
            <a:endParaRPr sz="2812" dirty="0"/>
          </a:p>
        </p:txBody>
      </p:sp>
      <p:sp>
        <p:nvSpPr>
          <p:cNvPr id="630" name="Shape 630"/>
          <p:cNvSpPr/>
          <p:nvPr/>
        </p:nvSpPr>
        <p:spPr>
          <a:xfrm>
            <a:off x="5967595" y="2224363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35</a:t>
            </a:r>
            <a:endParaRPr sz="2812" dirty="0"/>
          </a:p>
        </p:txBody>
      </p:sp>
      <p:sp>
        <p:nvSpPr>
          <p:cNvPr id="631" name="Shape 631"/>
          <p:cNvSpPr/>
          <p:nvPr/>
        </p:nvSpPr>
        <p:spPr>
          <a:xfrm>
            <a:off x="4590207" y="5691104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35</a:t>
            </a:r>
            <a:endParaRPr sz="2812" dirty="0"/>
          </a:p>
        </p:txBody>
      </p:sp>
      <p:sp>
        <p:nvSpPr>
          <p:cNvPr id="632" name="Shape 632"/>
          <p:cNvSpPr/>
          <p:nvPr/>
        </p:nvSpPr>
        <p:spPr>
          <a:xfrm>
            <a:off x="3881114" y="5691104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40</a:t>
            </a:r>
            <a:endParaRPr sz="2812" dirty="0"/>
          </a:p>
        </p:txBody>
      </p:sp>
      <p:sp>
        <p:nvSpPr>
          <p:cNvPr id="633" name="Shape 633"/>
          <p:cNvSpPr/>
          <p:nvPr/>
        </p:nvSpPr>
        <p:spPr>
          <a:xfrm>
            <a:off x="5824330" y="5691104"/>
            <a:ext cx="643054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2812" dirty="0"/>
              <a:t>2</a:t>
            </a:r>
            <a:r>
              <a:rPr lang="en-AU" sz="2812" dirty="0"/>
              <a:t>5</a:t>
            </a:r>
            <a:endParaRPr sz="2812" dirty="0"/>
          </a:p>
        </p:txBody>
      </p:sp>
      <p:sp>
        <p:nvSpPr>
          <p:cNvPr id="634" name="Shape 634"/>
          <p:cNvSpPr/>
          <p:nvPr/>
        </p:nvSpPr>
        <p:spPr>
          <a:xfrm>
            <a:off x="4535190" y="3573195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 dirty="0"/>
              <a:t>40</a:t>
            </a:r>
            <a:endParaRPr sz="2812" dirty="0"/>
          </a:p>
        </p:txBody>
      </p:sp>
      <p:sp>
        <p:nvSpPr>
          <p:cNvPr id="635" name="Shape 635"/>
          <p:cNvSpPr/>
          <p:nvPr/>
        </p:nvSpPr>
        <p:spPr>
          <a:xfrm>
            <a:off x="6557891" y="3595136"/>
            <a:ext cx="472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 b="1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AU" sz="2812"/>
              <a:t>55</a:t>
            </a:r>
            <a:endParaRPr sz="2812" dirty="0"/>
          </a:p>
        </p:txBody>
      </p:sp>
      <p:sp>
        <p:nvSpPr>
          <p:cNvPr id="27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/>
              <a:t>5 x Table </a:t>
            </a:r>
          </a:p>
        </p:txBody>
      </p:sp>
    </p:spTree>
    <p:extLst>
      <p:ext uri="{BB962C8B-B14F-4D97-AF65-F5344CB8AC3E}">
        <p14:creationId xmlns:p14="http://schemas.microsoft.com/office/powerpoint/2010/main" val="574493939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" grpId="0" animBg="1" advAuto="0"/>
      <p:bldP spid="621" grpId="0" animBg="1" advAuto="0"/>
      <p:bldP spid="622" grpId="0" animBg="1" advAuto="0"/>
      <p:bldP spid="623" grpId="0" animBg="1" advAuto="0"/>
      <p:bldP spid="624" grpId="0" animBg="1" advAuto="0"/>
      <p:bldP spid="625" grpId="0" animBg="1" advAuto="0"/>
      <p:bldP spid="626" grpId="0" animBg="1" advAuto="0"/>
      <p:bldP spid="627" grpId="0" animBg="1" advAuto="0"/>
      <p:bldP spid="628" grpId="0" animBg="1" advAuto="0"/>
      <p:bldP spid="629" grpId="0" animBg="1" advAuto="0"/>
      <p:bldP spid="630" grpId="0" animBg="1" advAuto="0"/>
      <p:bldP spid="631" grpId="0" animBg="1" advAuto="0"/>
      <p:bldP spid="632" grpId="0" animBg="1" advAuto="0"/>
      <p:bldP spid="633" grpId="0" animBg="1" advAuto="0"/>
      <p:bldP spid="634" grpId="0" animBg="1" advAuto="0"/>
      <p:bldP spid="635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638" name="Shape 638"/>
          <p:cNvSpPr/>
          <p:nvPr/>
        </p:nvSpPr>
        <p:spPr>
          <a:xfrm>
            <a:off x="3402826" y="2370243"/>
            <a:ext cx="5245540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 dirty="0"/>
              <a:t>It’s Nothing New </a:t>
            </a:r>
          </a:p>
          <a:p>
            <a:pPr algn="ctr"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 dirty="0"/>
              <a:t>Fact Families</a:t>
            </a:r>
          </a:p>
        </p:txBody>
      </p:sp>
    </p:spTree>
    <p:extLst>
      <p:ext uri="{BB962C8B-B14F-4D97-AF65-F5344CB8AC3E}">
        <p14:creationId xmlns:p14="http://schemas.microsoft.com/office/powerpoint/2010/main" val="43315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/>
          <p:nvPr/>
        </p:nvSpPr>
        <p:spPr>
          <a:xfrm>
            <a:off x="4184709" y="83277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641" name="Shape 641"/>
          <p:cNvSpPr/>
          <p:nvPr/>
        </p:nvSpPr>
        <p:spPr>
          <a:xfrm>
            <a:off x="2291531" y="1837688"/>
            <a:ext cx="179376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8 - 4 = </a:t>
            </a:r>
          </a:p>
        </p:txBody>
      </p:sp>
      <p:sp>
        <p:nvSpPr>
          <p:cNvPr id="642" name="Shape 642"/>
          <p:cNvSpPr/>
          <p:nvPr/>
        </p:nvSpPr>
        <p:spPr>
          <a:xfrm>
            <a:off x="4958532" y="1837688"/>
            <a:ext cx="179376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7 - 5 = </a:t>
            </a:r>
          </a:p>
        </p:txBody>
      </p:sp>
      <p:sp>
        <p:nvSpPr>
          <p:cNvPr id="643" name="Shape 643"/>
          <p:cNvSpPr/>
          <p:nvPr/>
        </p:nvSpPr>
        <p:spPr>
          <a:xfrm>
            <a:off x="8154955" y="1861501"/>
            <a:ext cx="179376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5 - 3 = </a:t>
            </a:r>
          </a:p>
        </p:txBody>
      </p:sp>
      <p:sp>
        <p:nvSpPr>
          <p:cNvPr id="644" name="Shape 644"/>
          <p:cNvSpPr/>
          <p:nvPr/>
        </p:nvSpPr>
        <p:spPr>
          <a:xfrm>
            <a:off x="1827535" y="-1011885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645" name="Shape 645"/>
          <p:cNvSpPr/>
          <p:nvPr/>
        </p:nvSpPr>
        <p:spPr>
          <a:xfrm>
            <a:off x="-835345" y="1054536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4</a:t>
            </a:r>
          </a:p>
        </p:txBody>
      </p:sp>
      <p:grpSp>
        <p:nvGrpSpPr>
          <p:cNvPr id="650" name="Group 650"/>
          <p:cNvGrpSpPr/>
          <p:nvPr/>
        </p:nvGrpSpPr>
        <p:grpSpPr>
          <a:xfrm>
            <a:off x="1728664" y="183199"/>
            <a:ext cx="1661978" cy="1328742"/>
            <a:chOff x="0" y="0"/>
            <a:chExt cx="2363701" cy="1889764"/>
          </a:xfrm>
        </p:grpSpPr>
        <p:sp>
          <p:nvSpPr>
            <p:cNvPr id="646" name="Shape 646"/>
            <p:cNvSpPr/>
            <p:nvPr/>
          </p:nvSpPr>
          <p:spPr>
            <a:xfrm>
              <a:off x="0" y="0"/>
              <a:ext cx="2363701" cy="185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1476"/>
                </a:srgbClr>
              </a:outerShdw>
            </a:effectLst>
          </p:spPr>
          <p:txBody>
            <a:bodyPr wrap="square" lIns="35719" tIns="35719" rIns="35719" bIns="35719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 sz="1687"/>
            </a:p>
          </p:txBody>
        </p:sp>
        <p:sp>
          <p:nvSpPr>
            <p:cNvPr id="647" name="Shape 647"/>
            <p:cNvSpPr/>
            <p:nvPr/>
          </p:nvSpPr>
          <p:spPr>
            <a:xfrm>
              <a:off x="1667778" y="1340874"/>
              <a:ext cx="330575" cy="5488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2900">
                  <a:solidFill>
                    <a:srgbClr val="FFFFFF"/>
                  </a:solidFill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039"/>
                <a:t>9</a:t>
              </a:r>
            </a:p>
          </p:txBody>
        </p:sp>
        <p:sp>
          <p:nvSpPr>
            <p:cNvPr id="648" name="Shape 648"/>
            <p:cNvSpPr/>
            <p:nvPr/>
          </p:nvSpPr>
          <p:spPr>
            <a:xfrm>
              <a:off x="406245" y="1340874"/>
              <a:ext cx="330575" cy="5488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2900">
                  <a:solidFill>
                    <a:srgbClr val="FFFFFF"/>
                  </a:solidFill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039"/>
                <a:t>4</a:t>
              </a:r>
            </a:p>
          </p:txBody>
        </p:sp>
        <p:sp>
          <p:nvSpPr>
            <p:cNvPr id="649" name="Shape 649"/>
            <p:cNvSpPr/>
            <p:nvPr/>
          </p:nvSpPr>
          <p:spPr>
            <a:xfrm>
              <a:off x="1012305" y="316408"/>
              <a:ext cx="330575" cy="5488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>
              <a:lvl1pPr>
                <a:defRPr sz="2900">
                  <a:solidFill>
                    <a:srgbClr val="FFFFFF"/>
                  </a:solidFill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r>
                <a:rPr sz="2039"/>
                <a:t>5</a:t>
              </a:r>
            </a:p>
          </p:txBody>
        </p:sp>
      </p:grpSp>
      <p:sp>
        <p:nvSpPr>
          <p:cNvPr id="651" name="Shape 651"/>
          <p:cNvSpPr/>
          <p:nvPr/>
        </p:nvSpPr>
        <p:spPr>
          <a:xfrm>
            <a:off x="9630542" y="164191"/>
            <a:ext cx="473207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we do</a:t>
            </a:r>
          </a:p>
        </p:txBody>
      </p:sp>
    </p:spTree>
    <p:extLst>
      <p:ext uri="{BB962C8B-B14F-4D97-AF65-F5344CB8AC3E}">
        <p14:creationId xmlns:p14="http://schemas.microsoft.com/office/powerpoint/2010/main" val="80992497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" grpId="0" animBg="1" advAuto="0"/>
      <p:bldP spid="645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/>
          <p:nvPr/>
        </p:nvSpPr>
        <p:spPr>
          <a:xfrm>
            <a:off x="3413069" y="122201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654" name="Shape 654"/>
          <p:cNvSpPr/>
          <p:nvPr/>
        </p:nvSpPr>
        <p:spPr>
          <a:xfrm>
            <a:off x="1837400" y="1039510"/>
            <a:ext cx="1298433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6 + 8 = </a:t>
            </a:r>
          </a:p>
        </p:txBody>
      </p:sp>
      <p:sp>
        <p:nvSpPr>
          <p:cNvPr id="655" name="Shape 655"/>
          <p:cNvSpPr/>
          <p:nvPr/>
        </p:nvSpPr>
        <p:spPr>
          <a:xfrm>
            <a:off x="2133234" y="1632058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656" name="Shape 656"/>
          <p:cNvSpPr/>
          <p:nvPr/>
        </p:nvSpPr>
        <p:spPr>
          <a:xfrm>
            <a:off x="2919909" y="1632058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57" name="Shape 657"/>
          <p:cNvSpPr/>
          <p:nvPr/>
        </p:nvSpPr>
        <p:spPr>
          <a:xfrm>
            <a:off x="2919909" y="2286368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58" name="Shape 658"/>
          <p:cNvSpPr/>
          <p:nvPr/>
        </p:nvSpPr>
        <p:spPr>
          <a:xfrm>
            <a:off x="2919909" y="2859931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59" name="Shape 659"/>
          <p:cNvSpPr/>
          <p:nvPr/>
        </p:nvSpPr>
        <p:spPr>
          <a:xfrm>
            <a:off x="4045011" y="1039510"/>
            <a:ext cx="127599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7 - 2 = </a:t>
            </a:r>
          </a:p>
        </p:txBody>
      </p:sp>
      <p:sp>
        <p:nvSpPr>
          <p:cNvPr id="660" name="Shape 660"/>
          <p:cNvSpPr/>
          <p:nvPr/>
        </p:nvSpPr>
        <p:spPr>
          <a:xfrm>
            <a:off x="6492254" y="890793"/>
            <a:ext cx="1298433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2 + 4 = </a:t>
            </a:r>
          </a:p>
        </p:txBody>
      </p:sp>
      <p:sp>
        <p:nvSpPr>
          <p:cNvPr id="661" name="Shape 661"/>
          <p:cNvSpPr/>
          <p:nvPr/>
        </p:nvSpPr>
        <p:spPr>
          <a:xfrm>
            <a:off x="6902233" y="402316"/>
            <a:ext cx="937757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3FC7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Rally Write</a:t>
            </a:r>
          </a:p>
        </p:txBody>
      </p:sp>
      <p:sp>
        <p:nvSpPr>
          <p:cNvPr id="662" name="Shape 662"/>
          <p:cNvSpPr/>
          <p:nvPr/>
        </p:nvSpPr>
        <p:spPr>
          <a:xfrm>
            <a:off x="8593226" y="1039510"/>
            <a:ext cx="127599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9 - 5 = </a:t>
            </a:r>
          </a:p>
        </p:txBody>
      </p:sp>
      <p:sp>
        <p:nvSpPr>
          <p:cNvPr id="663" name="Shape 663"/>
          <p:cNvSpPr/>
          <p:nvPr/>
        </p:nvSpPr>
        <p:spPr>
          <a:xfrm>
            <a:off x="1261264" y="3504277"/>
            <a:ext cx="948821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664" name="Shape 664"/>
          <p:cNvSpPr/>
          <p:nvPr/>
        </p:nvSpPr>
        <p:spPr>
          <a:xfrm>
            <a:off x="5199955" y="1536808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65" name="Shape 665"/>
          <p:cNvSpPr/>
          <p:nvPr/>
        </p:nvSpPr>
        <p:spPr>
          <a:xfrm>
            <a:off x="5199955" y="2191119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66" name="Shape 666"/>
          <p:cNvSpPr/>
          <p:nvPr/>
        </p:nvSpPr>
        <p:spPr>
          <a:xfrm>
            <a:off x="5199955" y="2764681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67" name="Shape 667"/>
          <p:cNvSpPr/>
          <p:nvPr/>
        </p:nvSpPr>
        <p:spPr>
          <a:xfrm>
            <a:off x="7406067" y="1536808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68" name="Shape 668"/>
          <p:cNvSpPr/>
          <p:nvPr/>
        </p:nvSpPr>
        <p:spPr>
          <a:xfrm>
            <a:off x="7390705" y="2160842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69" name="Shape 669"/>
          <p:cNvSpPr/>
          <p:nvPr/>
        </p:nvSpPr>
        <p:spPr>
          <a:xfrm>
            <a:off x="7390705" y="2734404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70" name="Shape 670"/>
          <p:cNvSpPr/>
          <p:nvPr/>
        </p:nvSpPr>
        <p:spPr>
          <a:xfrm>
            <a:off x="9712424" y="1506532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71" name="Shape 671"/>
          <p:cNvSpPr/>
          <p:nvPr/>
        </p:nvSpPr>
        <p:spPr>
          <a:xfrm>
            <a:off x="9712424" y="2160842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72" name="Shape 672"/>
          <p:cNvSpPr/>
          <p:nvPr/>
        </p:nvSpPr>
        <p:spPr>
          <a:xfrm>
            <a:off x="9712424" y="2734404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73" name="Shape 673"/>
          <p:cNvSpPr/>
          <p:nvPr/>
        </p:nvSpPr>
        <p:spPr>
          <a:xfrm>
            <a:off x="1978583" y="3947415"/>
            <a:ext cx="1298433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4 + 8 = </a:t>
            </a:r>
          </a:p>
        </p:txBody>
      </p:sp>
      <p:sp>
        <p:nvSpPr>
          <p:cNvPr id="674" name="Shape 674"/>
          <p:cNvSpPr/>
          <p:nvPr/>
        </p:nvSpPr>
        <p:spPr>
          <a:xfrm>
            <a:off x="2919909" y="4602666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75" name="Shape 675"/>
          <p:cNvSpPr/>
          <p:nvPr/>
        </p:nvSpPr>
        <p:spPr>
          <a:xfrm>
            <a:off x="2919909" y="5256976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76" name="Shape 676"/>
          <p:cNvSpPr/>
          <p:nvPr/>
        </p:nvSpPr>
        <p:spPr>
          <a:xfrm>
            <a:off x="2919909" y="5830538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77" name="Shape 677"/>
          <p:cNvSpPr/>
          <p:nvPr/>
        </p:nvSpPr>
        <p:spPr>
          <a:xfrm>
            <a:off x="4116971" y="3947415"/>
            <a:ext cx="1437894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12 - 2 = </a:t>
            </a:r>
          </a:p>
        </p:txBody>
      </p:sp>
      <p:sp>
        <p:nvSpPr>
          <p:cNvPr id="678" name="Shape 678"/>
          <p:cNvSpPr/>
          <p:nvPr/>
        </p:nvSpPr>
        <p:spPr>
          <a:xfrm>
            <a:off x="6393314" y="3961677"/>
            <a:ext cx="127599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9 - 3 = </a:t>
            </a:r>
          </a:p>
        </p:txBody>
      </p:sp>
      <p:sp>
        <p:nvSpPr>
          <p:cNvPr id="679" name="Shape 679"/>
          <p:cNvSpPr/>
          <p:nvPr/>
        </p:nvSpPr>
        <p:spPr>
          <a:xfrm>
            <a:off x="8660125" y="3961677"/>
            <a:ext cx="1298433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4 + 4 = </a:t>
            </a:r>
          </a:p>
        </p:txBody>
      </p:sp>
      <p:sp>
        <p:nvSpPr>
          <p:cNvPr id="680" name="Shape 680"/>
          <p:cNvSpPr/>
          <p:nvPr/>
        </p:nvSpPr>
        <p:spPr>
          <a:xfrm>
            <a:off x="5296264" y="4518916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1" name="Shape 681"/>
          <p:cNvSpPr/>
          <p:nvPr/>
        </p:nvSpPr>
        <p:spPr>
          <a:xfrm>
            <a:off x="5296264" y="5173226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2" name="Shape 682"/>
          <p:cNvSpPr/>
          <p:nvPr/>
        </p:nvSpPr>
        <p:spPr>
          <a:xfrm>
            <a:off x="5296264" y="5746788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3" name="Shape 683"/>
          <p:cNvSpPr/>
          <p:nvPr/>
        </p:nvSpPr>
        <p:spPr>
          <a:xfrm>
            <a:off x="7447028" y="4430942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4" name="Shape 684"/>
          <p:cNvSpPr/>
          <p:nvPr/>
        </p:nvSpPr>
        <p:spPr>
          <a:xfrm>
            <a:off x="7447028" y="5085252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5" name="Shape 685"/>
          <p:cNvSpPr/>
          <p:nvPr/>
        </p:nvSpPr>
        <p:spPr>
          <a:xfrm>
            <a:off x="7447028" y="5658815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6" name="Shape 686"/>
          <p:cNvSpPr/>
          <p:nvPr/>
        </p:nvSpPr>
        <p:spPr>
          <a:xfrm>
            <a:off x="9790748" y="4428698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7" name="Shape 687"/>
          <p:cNvSpPr/>
          <p:nvPr/>
        </p:nvSpPr>
        <p:spPr>
          <a:xfrm>
            <a:off x="9790748" y="5083009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8" name="Shape 688"/>
          <p:cNvSpPr/>
          <p:nvPr/>
        </p:nvSpPr>
        <p:spPr>
          <a:xfrm>
            <a:off x="9790748" y="5656571"/>
            <a:ext cx="36388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= </a:t>
            </a:r>
          </a:p>
        </p:txBody>
      </p:sp>
      <p:sp>
        <p:nvSpPr>
          <p:cNvPr id="689" name="Shape 689"/>
          <p:cNvSpPr/>
          <p:nvPr/>
        </p:nvSpPr>
        <p:spPr>
          <a:xfrm flipV="1">
            <a:off x="6238704" y="1072052"/>
            <a:ext cx="1" cy="530301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690" name="Shape 690"/>
          <p:cNvSpPr/>
          <p:nvPr/>
        </p:nvSpPr>
        <p:spPr>
          <a:xfrm flipV="1">
            <a:off x="8571111" y="1173254"/>
            <a:ext cx="1" cy="5303015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691" name="Shape 691"/>
          <p:cNvSpPr/>
          <p:nvPr/>
        </p:nvSpPr>
        <p:spPr>
          <a:xfrm flipV="1">
            <a:off x="3972177" y="1072052"/>
            <a:ext cx="1" cy="5303014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692" name="Shape 692"/>
          <p:cNvSpPr/>
          <p:nvPr/>
        </p:nvSpPr>
        <p:spPr>
          <a:xfrm>
            <a:off x="2144658" y="2279736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693" name="Shape 693"/>
          <p:cNvSpPr/>
          <p:nvPr/>
        </p:nvSpPr>
        <p:spPr>
          <a:xfrm>
            <a:off x="2144658" y="2858681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694" name="Shape 694"/>
          <p:cNvSpPr/>
          <p:nvPr/>
        </p:nvSpPr>
        <p:spPr>
          <a:xfrm>
            <a:off x="4378400" y="1536808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695" name="Shape 695"/>
          <p:cNvSpPr/>
          <p:nvPr/>
        </p:nvSpPr>
        <p:spPr>
          <a:xfrm>
            <a:off x="4411170" y="2785221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696" name="Shape 696"/>
          <p:cNvSpPr/>
          <p:nvPr/>
        </p:nvSpPr>
        <p:spPr>
          <a:xfrm>
            <a:off x="4411170" y="2160842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697" name="Shape 697"/>
          <p:cNvSpPr/>
          <p:nvPr/>
        </p:nvSpPr>
        <p:spPr>
          <a:xfrm>
            <a:off x="6667404" y="1536808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698" name="Shape 698"/>
          <p:cNvSpPr/>
          <p:nvPr/>
        </p:nvSpPr>
        <p:spPr>
          <a:xfrm>
            <a:off x="6672899" y="2096534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699" name="Shape 699"/>
          <p:cNvSpPr/>
          <p:nvPr/>
        </p:nvSpPr>
        <p:spPr>
          <a:xfrm>
            <a:off x="6672899" y="2675480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700" name="Shape 700"/>
          <p:cNvSpPr/>
          <p:nvPr/>
        </p:nvSpPr>
        <p:spPr>
          <a:xfrm>
            <a:off x="2284551" y="4601675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01" name="Shape 701"/>
          <p:cNvSpPr/>
          <p:nvPr/>
        </p:nvSpPr>
        <p:spPr>
          <a:xfrm>
            <a:off x="2295975" y="5255985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702" name="Shape 702"/>
          <p:cNvSpPr/>
          <p:nvPr/>
        </p:nvSpPr>
        <p:spPr>
          <a:xfrm>
            <a:off x="2295975" y="5910295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703" name="Shape 703"/>
          <p:cNvSpPr/>
          <p:nvPr/>
        </p:nvSpPr>
        <p:spPr>
          <a:xfrm>
            <a:off x="8950487" y="1521651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704" name="Shape 704"/>
          <p:cNvSpPr/>
          <p:nvPr/>
        </p:nvSpPr>
        <p:spPr>
          <a:xfrm>
            <a:off x="8983256" y="2770064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05" name="Shape 705"/>
          <p:cNvSpPr/>
          <p:nvPr/>
        </p:nvSpPr>
        <p:spPr>
          <a:xfrm>
            <a:off x="8983256" y="2145684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06" name="Shape 706"/>
          <p:cNvSpPr/>
          <p:nvPr/>
        </p:nvSpPr>
        <p:spPr>
          <a:xfrm>
            <a:off x="4546337" y="4499455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707" name="Shape 707"/>
          <p:cNvSpPr/>
          <p:nvPr/>
        </p:nvSpPr>
        <p:spPr>
          <a:xfrm>
            <a:off x="4546337" y="5816617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08" name="Shape 708"/>
          <p:cNvSpPr/>
          <p:nvPr/>
        </p:nvSpPr>
        <p:spPr>
          <a:xfrm>
            <a:off x="4546337" y="5158036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09" name="Shape 709"/>
          <p:cNvSpPr/>
          <p:nvPr/>
        </p:nvSpPr>
        <p:spPr>
          <a:xfrm>
            <a:off x="6778427" y="4461046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710" name="Shape 710"/>
          <p:cNvSpPr/>
          <p:nvPr/>
        </p:nvSpPr>
        <p:spPr>
          <a:xfrm>
            <a:off x="6811197" y="5709459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11" name="Shape 711"/>
          <p:cNvSpPr/>
          <p:nvPr/>
        </p:nvSpPr>
        <p:spPr>
          <a:xfrm>
            <a:off x="6811197" y="5085079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12" name="Shape 712"/>
          <p:cNvSpPr/>
          <p:nvPr/>
        </p:nvSpPr>
        <p:spPr>
          <a:xfrm>
            <a:off x="9015783" y="4499455"/>
            <a:ext cx="3526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+ </a:t>
            </a:r>
          </a:p>
        </p:txBody>
      </p:sp>
      <p:sp>
        <p:nvSpPr>
          <p:cNvPr id="713" name="Shape 713"/>
          <p:cNvSpPr/>
          <p:nvPr/>
        </p:nvSpPr>
        <p:spPr>
          <a:xfrm>
            <a:off x="9021279" y="5059181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  <p:sp>
        <p:nvSpPr>
          <p:cNvPr id="714" name="Shape 714"/>
          <p:cNvSpPr/>
          <p:nvPr/>
        </p:nvSpPr>
        <p:spPr>
          <a:xfrm>
            <a:off x="9021279" y="5638127"/>
            <a:ext cx="33022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883748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18" name="Shape 318"/>
          <p:cNvSpPr/>
          <p:nvPr/>
        </p:nvSpPr>
        <p:spPr>
          <a:xfrm>
            <a:off x="4113130" y="2429848"/>
            <a:ext cx="4681246" cy="1998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 dirty="0"/>
              <a:t>Calculations</a:t>
            </a:r>
          </a:p>
          <a:p>
            <a:pPr algn="ctr"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AU" sz="3094" dirty="0"/>
              <a:t>Division</a:t>
            </a:r>
            <a:endParaRPr sz="1828" dirty="0"/>
          </a:p>
          <a:p>
            <a:pPr>
              <a:defRPr sz="2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39" dirty="0"/>
          </a:p>
          <a:p>
            <a:pPr>
              <a:defRPr sz="2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39" dirty="0"/>
          </a:p>
        </p:txBody>
      </p:sp>
    </p:spTree>
    <p:extLst>
      <p:ext uri="{BB962C8B-B14F-4D97-AF65-F5344CB8AC3E}">
        <p14:creationId xmlns:p14="http://schemas.microsoft.com/office/powerpoint/2010/main" val="1957586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/>
        </p:nvSpPr>
        <p:spPr>
          <a:xfrm>
            <a:off x="275885" y="128038"/>
            <a:ext cx="2039726" cy="840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7100"/>
            </a:lvl1pPr>
          </a:lstStyle>
          <a:p>
            <a:r>
              <a:rPr sz="4992"/>
              <a:t>You do!</a:t>
            </a:r>
          </a:p>
        </p:txBody>
      </p:sp>
      <p:sp>
        <p:nvSpPr>
          <p:cNvPr id="789" name="Shape 789"/>
          <p:cNvSpPr/>
          <p:nvPr/>
        </p:nvSpPr>
        <p:spPr>
          <a:xfrm>
            <a:off x="6040512" y="2010700"/>
            <a:ext cx="4717135" cy="422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>
              <a:defRPr sz="5000"/>
            </a:pPr>
            <a:r>
              <a:rPr lang="en-AU" sz="5400" dirty="0"/>
              <a:t>88 ÷ 2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>
              <a:defRPr sz="5000"/>
            </a:pPr>
            <a:r>
              <a:rPr lang="en-AU" sz="5400" dirty="0"/>
              <a:t>57 ÷ 3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>
              <a:defRPr sz="5000"/>
            </a:pPr>
            <a:r>
              <a:rPr lang="en-AU" sz="5400" dirty="0"/>
              <a:t>72 ÷ 4 = </a:t>
            </a:r>
            <a:endParaRPr sz="5400" dirty="0"/>
          </a:p>
        </p:txBody>
      </p:sp>
      <p:sp>
        <p:nvSpPr>
          <p:cNvPr id="790" name="Shape 790"/>
          <p:cNvSpPr/>
          <p:nvPr/>
        </p:nvSpPr>
        <p:spPr>
          <a:xfrm>
            <a:off x="744441" y="2010700"/>
            <a:ext cx="3455026" cy="422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lang="en-AU" sz="5400" dirty="0"/>
              <a:t>32 ÷ 4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>
              <a:defRPr sz="5000"/>
            </a:pPr>
            <a:r>
              <a:rPr lang="en-AU" sz="5400" dirty="0"/>
              <a:t>28 ÷ 2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>
              <a:defRPr sz="5000"/>
            </a:pPr>
            <a:r>
              <a:rPr lang="en-AU" sz="5400" dirty="0"/>
              <a:t>45 ÷ 5 =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698799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791489" y="914402"/>
            <a:ext cx="8554295" cy="5225143"/>
          </a:xfrm>
          <a:prstGeom prst="rect">
            <a:avLst/>
          </a:prstGeom>
          <a:solidFill>
            <a:srgbClr val="00B0F0">
              <a:alpha val="67000"/>
            </a:srgbClr>
          </a:solidFill>
          <a:ln w="63500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16101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121" name="Shape 121"/>
          <p:cNvSpPr/>
          <p:nvPr/>
        </p:nvSpPr>
        <p:spPr>
          <a:xfrm>
            <a:off x="2280406" y="1924707"/>
            <a:ext cx="7576459" cy="3457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sz="3600" b="1" dirty="0">
                <a:latin typeface="Arial" charset="0"/>
                <a:ea typeface="Arial" charset="0"/>
                <a:cs typeface="Arial" charset="0"/>
              </a:rPr>
              <a:t>WALT</a:t>
            </a:r>
            <a:r>
              <a:rPr sz="3600" dirty="0">
                <a:latin typeface="Arial" charset="0"/>
                <a:ea typeface="Arial" charset="0"/>
                <a:cs typeface="Arial" charset="0"/>
              </a:rPr>
              <a:t>: </a:t>
            </a: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To compare numbers within 100 000</a:t>
            </a: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lang="en-AU" sz="3600" b="1" dirty="0">
                <a:latin typeface="Arial" charset="0"/>
                <a:ea typeface="Arial" charset="0"/>
                <a:cs typeface="Arial" charset="0"/>
              </a:rPr>
              <a:t>WILF</a:t>
            </a:r>
            <a:r>
              <a:rPr lang="en-AU" sz="36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457200" lvl="0" indent="-457200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Understand the terms ascending and descending</a:t>
            </a:r>
          </a:p>
          <a:p>
            <a:pPr marL="457200" lvl="0" indent="-457200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Arrange numbers in order</a:t>
            </a:r>
          </a:p>
        </p:txBody>
      </p:sp>
    </p:spTree>
    <p:extLst>
      <p:ext uri="{BB962C8B-B14F-4D97-AF65-F5344CB8AC3E}">
        <p14:creationId xmlns:p14="http://schemas.microsoft.com/office/powerpoint/2010/main" val="931706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" name="Table 720"/>
          <p:cNvGraphicFramePr/>
          <p:nvPr>
            <p:extLst/>
          </p:nvPr>
        </p:nvGraphicFramePr>
        <p:xfrm>
          <a:off x="357810" y="1140288"/>
          <a:ext cx="11628780" cy="2683394"/>
        </p:xfrm>
        <a:graphic>
          <a:graphicData uri="http://schemas.openxmlformats.org/drawingml/2006/table">
            <a:tbl>
              <a:tblPr/>
              <a:tblGrid>
                <a:gridCol w="2325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257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18562"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408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814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610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1" name="Shape 721"/>
          <p:cNvSpPr/>
          <p:nvPr/>
        </p:nvSpPr>
        <p:spPr>
          <a:xfrm>
            <a:off x="-302222" y="180857"/>
            <a:ext cx="12288813" cy="95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1" algn="ctr">
              <a:defRPr sz="4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83"/>
              <a:t>Before we can order the numbers we have to compare them like we did last lesson.</a:t>
            </a:r>
          </a:p>
        </p:txBody>
      </p:sp>
      <p:sp>
        <p:nvSpPr>
          <p:cNvPr id="722" name="Shape 722"/>
          <p:cNvSpPr/>
          <p:nvPr/>
        </p:nvSpPr>
        <p:spPr>
          <a:xfrm>
            <a:off x="1701534" y="4137348"/>
            <a:ext cx="529632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ascending order:</a:t>
            </a:r>
          </a:p>
        </p:txBody>
      </p:sp>
      <p:sp>
        <p:nvSpPr>
          <p:cNvPr id="723" name="Shape 723"/>
          <p:cNvSpPr/>
          <p:nvPr/>
        </p:nvSpPr>
        <p:spPr>
          <a:xfrm>
            <a:off x="1701534" y="5395761"/>
            <a:ext cx="550471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descending order:</a:t>
            </a:r>
          </a:p>
        </p:txBody>
      </p:sp>
    </p:spTree>
    <p:extLst>
      <p:ext uri="{BB962C8B-B14F-4D97-AF65-F5344CB8AC3E}">
        <p14:creationId xmlns:p14="http://schemas.microsoft.com/office/powerpoint/2010/main" val="51926218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" grpId="0" animBg="1" advAuto="0"/>
      <p:bldP spid="723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553" name="Shape 553"/>
          <p:cNvSpPr/>
          <p:nvPr/>
        </p:nvSpPr>
        <p:spPr>
          <a:xfrm>
            <a:off x="4341070" y="2251203"/>
            <a:ext cx="3416000" cy="1641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Counting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Reading numbers</a:t>
            </a:r>
          </a:p>
          <a:p>
            <a:pPr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547"/>
              <a:t>(Step 7,8,9)</a:t>
            </a:r>
          </a:p>
        </p:txBody>
      </p:sp>
    </p:spTree>
    <p:extLst>
      <p:ext uri="{BB962C8B-B14F-4D97-AF65-F5344CB8AC3E}">
        <p14:creationId xmlns:p14="http://schemas.microsoft.com/office/powerpoint/2010/main" val="811326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5" name="Table 725"/>
          <p:cNvGraphicFramePr/>
          <p:nvPr>
            <p:extLst/>
          </p:nvPr>
        </p:nvGraphicFramePr>
        <p:xfrm>
          <a:off x="477080" y="1446610"/>
          <a:ext cx="11310730" cy="2377074"/>
        </p:xfrm>
        <a:graphic>
          <a:graphicData uri="http://schemas.openxmlformats.org/drawingml/2006/table">
            <a:tbl>
              <a:tblPr/>
              <a:tblGrid>
                <a:gridCol w="2262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621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5120">
                <a:tc>
                  <a:txBody>
                    <a:bodyPr/>
                    <a:lstStyle/>
                    <a:p>
                      <a:pPr algn="ctr" defTabSz="914400"/>
                      <a:r>
                        <a:rPr sz="24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152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8923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879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6" name="Shape 726"/>
          <p:cNvSpPr/>
          <p:nvPr/>
        </p:nvSpPr>
        <p:spPr>
          <a:xfrm>
            <a:off x="477080" y="193576"/>
            <a:ext cx="11310730" cy="95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1" algn="ctr">
              <a:defRPr sz="4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83"/>
              <a:t>Before we can order the numbers we have to compare them like we did last lesson.</a:t>
            </a:r>
          </a:p>
        </p:txBody>
      </p:sp>
      <p:sp>
        <p:nvSpPr>
          <p:cNvPr id="727" name="Shape 727"/>
          <p:cNvSpPr/>
          <p:nvPr/>
        </p:nvSpPr>
        <p:spPr>
          <a:xfrm>
            <a:off x="1804542" y="4150069"/>
            <a:ext cx="529632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ascending order:</a:t>
            </a:r>
          </a:p>
        </p:txBody>
      </p:sp>
      <p:sp>
        <p:nvSpPr>
          <p:cNvPr id="728" name="Shape 728"/>
          <p:cNvSpPr/>
          <p:nvPr/>
        </p:nvSpPr>
        <p:spPr>
          <a:xfrm>
            <a:off x="1701534" y="5395761"/>
            <a:ext cx="550471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descending order:</a:t>
            </a:r>
          </a:p>
        </p:txBody>
      </p:sp>
    </p:spTree>
    <p:extLst>
      <p:ext uri="{BB962C8B-B14F-4D97-AF65-F5344CB8AC3E}">
        <p14:creationId xmlns:p14="http://schemas.microsoft.com/office/powerpoint/2010/main" val="201351914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" grpId="0" animBg="1" advAuto="0"/>
      <p:bldP spid="728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" name="Table 730"/>
          <p:cNvGraphicFramePr/>
          <p:nvPr>
            <p:extLst/>
          </p:nvPr>
        </p:nvGraphicFramePr>
        <p:xfrm>
          <a:off x="556590" y="1446610"/>
          <a:ext cx="11100865" cy="2377074"/>
        </p:xfrm>
        <a:graphic>
          <a:graphicData uri="http://schemas.openxmlformats.org/drawingml/2006/table">
            <a:tbl>
              <a:tblPr/>
              <a:tblGrid>
                <a:gridCol w="2220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20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5120"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400" b="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152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8923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879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sz="2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31" name="Shape 731"/>
          <p:cNvSpPr/>
          <p:nvPr/>
        </p:nvSpPr>
        <p:spPr>
          <a:xfrm>
            <a:off x="556591" y="323988"/>
            <a:ext cx="11100866" cy="95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1" algn="ctr">
              <a:defRPr sz="4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2883"/>
              <a:t>Before we can order the numbers we have to compare them like we did last lesson.</a:t>
            </a:r>
          </a:p>
        </p:txBody>
      </p:sp>
      <p:sp>
        <p:nvSpPr>
          <p:cNvPr id="732" name="Shape 732"/>
          <p:cNvSpPr/>
          <p:nvPr/>
        </p:nvSpPr>
        <p:spPr>
          <a:xfrm>
            <a:off x="1804542" y="4150069"/>
            <a:ext cx="529632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ascending order:</a:t>
            </a:r>
          </a:p>
        </p:txBody>
      </p:sp>
      <p:sp>
        <p:nvSpPr>
          <p:cNvPr id="733" name="Shape 733"/>
          <p:cNvSpPr/>
          <p:nvPr/>
        </p:nvSpPr>
        <p:spPr>
          <a:xfrm>
            <a:off x="1701534" y="5395761"/>
            <a:ext cx="5504713" cy="47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01"/>
              <a:t>Lets put them in descending order:</a:t>
            </a:r>
          </a:p>
        </p:txBody>
      </p:sp>
    </p:spTree>
    <p:extLst>
      <p:ext uri="{BB962C8B-B14F-4D97-AF65-F5344CB8AC3E}">
        <p14:creationId xmlns:p14="http://schemas.microsoft.com/office/powerpoint/2010/main" val="116901101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" grpId="0" animBg="1" advAuto="0"/>
      <p:bldP spid="733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/>
          <p:nvPr/>
        </p:nvSpPr>
        <p:spPr>
          <a:xfrm>
            <a:off x="1679179" y="365550"/>
            <a:ext cx="6171562" cy="48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72"/>
              <a:t>Put these numbers in ascending order:</a:t>
            </a:r>
          </a:p>
        </p:txBody>
      </p:sp>
      <p:sp>
        <p:nvSpPr>
          <p:cNvPr id="736" name="Shape 736"/>
          <p:cNvSpPr/>
          <p:nvPr/>
        </p:nvSpPr>
        <p:spPr>
          <a:xfrm>
            <a:off x="2298289" y="1123860"/>
            <a:ext cx="1673536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78 345</a:t>
            </a:r>
          </a:p>
        </p:txBody>
      </p:sp>
      <p:sp>
        <p:nvSpPr>
          <p:cNvPr id="737" name="Shape 737"/>
          <p:cNvSpPr/>
          <p:nvPr/>
        </p:nvSpPr>
        <p:spPr>
          <a:xfrm>
            <a:off x="5262945" y="1123860"/>
            <a:ext cx="1673536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78 354</a:t>
            </a:r>
          </a:p>
        </p:txBody>
      </p:sp>
      <p:sp>
        <p:nvSpPr>
          <p:cNvPr id="738" name="Shape 738"/>
          <p:cNvSpPr/>
          <p:nvPr/>
        </p:nvSpPr>
        <p:spPr>
          <a:xfrm>
            <a:off x="8015468" y="1123860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72 134</a:t>
            </a:r>
          </a:p>
        </p:txBody>
      </p:sp>
      <p:sp>
        <p:nvSpPr>
          <p:cNvPr id="739" name="Shape 739"/>
          <p:cNvSpPr/>
          <p:nvPr/>
        </p:nvSpPr>
        <p:spPr>
          <a:xfrm>
            <a:off x="1750617" y="5026847"/>
            <a:ext cx="6171562" cy="48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72"/>
              <a:t>Put these numbers in ascending order:</a:t>
            </a:r>
          </a:p>
        </p:txBody>
      </p:sp>
      <p:sp>
        <p:nvSpPr>
          <p:cNvPr id="740" name="Shape 740"/>
          <p:cNvSpPr/>
          <p:nvPr/>
        </p:nvSpPr>
        <p:spPr>
          <a:xfrm>
            <a:off x="2371906" y="5963750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67 213</a:t>
            </a:r>
          </a:p>
        </p:txBody>
      </p:sp>
      <p:sp>
        <p:nvSpPr>
          <p:cNvPr id="741" name="Shape 741"/>
          <p:cNvSpPr/>
          <p:nvPr/>
        </p:nvSpPr>
        <p:spPr>
          <a:xfrm>
            <a:off x="5336562" y="5963750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56 221</a:t>
            </a:r>
          </a:p>
        </p:txBody>
      </p:sp>
      <p:sp>
        <p:nvSpPr>
          <p:cNvPr id="742" name="Shape 742"/>
          <p:cNvSpPr/>
          <p:nvPr/>
        </p:nvSpPr>
        <p:spPr>
          <a:xfrm>
            <a:off x="8013289" y="5963750"/>
            <a:ext cx="1673536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68 324</a:t>
            </a:r>
          </a:p>
        </p:txBody>
      </p:sp>
      <p:sp>
        <p:nvSpPr>
          <p:cNvPr id="743" name="Shape 743"/>
          <p:cNvSpPr/>
          <p:nvPr/>
        </p:nvSpPr>
        <p:spPr>
          <a:xfrm>
            <a:off x="1750617" y="2696198"/>
            <a:ext cx="6171562" cy="483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8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672"/>
              <a:t>Put these numbers in ascending order:</a:t>
            </a:r>
          </a:p>
        </p:txBody>
      </p:sp>
      <p:sp>
        <p:nvSpPr>
          <p:cNvPr id="744" name="Shape 744"/>
          <p:cNvSpPr/>
          <p:nvPr/>
        </p:nvSpPr>
        <p:spPr>
          <a:xfrm>
            <a:off x="2407624" y="3454508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23 241</a:t>
            </a:r>
          </a:p>
        </p:txBody>
      </p:sp>
      <p:sp>
        <p:nvSpPr>
          <p:cNvPr id="745" name="Shape 745"/>
          <p:cNvSpPr/>
          <p:nvPr/>
        </p:nvSpPr>
        <p:spPr>
          <a:xfrm>
            <a:off x="5372281" y="3454508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23 421</a:t>
            </a:r>
          </a:p>
        </p:txBody>
      </p:sp>
      <p:sp>
        <p:nvSpPr>
          <p:cNvPr id="746" name="Shape 746"/>
          <p:cNvSpPr/>
          <p:nvPr/>
        </p:nvSpPr>
        <p:spPr>
          <a:xfrm>
            <a:off x="8086906" y="3454508"/>
            <a:ext cx="1596592" cy="64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726"/>
              <a:t>22 132</a:t>
            </a:r>
          </a:p>
        </p:txBody>
      </p:sp>
    </p:spTree>
    <p:extLst>
      <p:ext uri="{BB962C8B-B14F-4D97-AF65-F5344CB8AC3E}">
        <p14:creationId xmlns:p14="http://schemas.microsoft.com/office/powerpoint/2010/main" val="24015866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" grpId="0" animBg="1" advAuto="0"/>
      <p:bldP spid="736" grpId="0" animBg="1" advAuto="0"/>
      <p:bldP spid="737" grpId="0" animBg="1" advAuto="0"/>
      <p:bldP spid="738" grpId="0" animBg="1" advAuto="0"/>
      <p:bldP spid="739" grpId="0" animBg="1" advAuto="0"/>
      <p:bldP spid="740" grpId="0" animBg="1" advAuto="0"/>
      <p:bldP spid="741" grpId="0" animBg="1" advAuto="0"/>
      <p:bldP spid="742" grpId="0" animBg="1" advAuto="0"/>
      <p:bldP spid="743" grpId="0" animBg="1" advAuto="0"/>
      <p:bldP spid="744" grpId="0" animBg="1" advAuto="0"/>
      <p:bldP spid="745" grpId="0" animBg="1" advAuto="0"/>
      <p:bldP spid="746" grpId="0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/>
          <p:nvPr/>
        </p:nvSpPr>
        <p:spPr>
          <a:xfrm>
            <a:off x="4211128" y="403909"/>
            <a:ext cx="4565353" cy="67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600" b="1" u="sng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lang="en-AU" sz="3937" dirty="0"/>
              <a:t>Ordering Numbers</a:t>
            </a:r>
            <a:endParaRPr sz="3937" dirty="0"/>
          </a:p>
        </p:txBody>
      </p:sp>
      <p:sp>
        <p:nvSpPr>
          <p:cNvPr id="750" name="Shape 750"/>
          <p:cNvSpPr/>
          <p:nvPr/>
        </p:nvSpPr>
        <p:spPr>
          <a:xfrm>
            <a:off x="527615" y="1607990"/>
            <a:ext cx="11299949" cy="4811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/>
            <a:r>
              <a:rPr lang="en-AU" sz="2800" u="sng" dirty="0"/>
              <a:t>Ordering Numbers game: </a:t>
            </a:r>
          </a:p>
          <a:p>
            <a:pPr algn="ctr"/>
            <a:r>
              <a:rPr lang="en-AU" sz="2800" dirty="0"/>
              <a:t>You each need to have 5 cards each. You need to make the biggest number possible with your cards. Take it in turns to order it by writing them down. 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Scores based on number </a:t>
            </a:r>
          </a:p>
          <a:p>
            <a:pPr algn="ctr"/>
            <a:r>
              <a:rPr lang="en-AU" sz="2800" dirty="0"/>
              <a:t>largest = 3 points</a:t>
            </a:r>
          </a:p>
          <a:p>
            <a:pPr algn="ctr"/>
            <a:r>
              <a:rPr lang="en-AU" sz="2800" dirty="0"/>
              <a:t>next = 2 points</a:t>
            </a:r>
          </a:p>
          <a:p>
            <a:pPr algn="ctr"/>
            <a:r>
              <a:rPr lang="en-AU" sz="2800" dirty="0"/>
              <a:t>next = 1 point</a:t>
            </a:r>
          </a:p>
          <a:p>
            <a:pPr algn="ctr"/>
            <a:r>
              <a:rPr lang="en-AU" sz="2800" dirty="0"/>
              <a:t>smallest = 0points.</a:t>
            </a:r>
          </a:p>
        </p:txBody>
      </p:sp>
    </p:spTree>
    <p:extLst>
      <p:ext uri="{BB962C8B-B14F-4D97-AF65-F5344CB8AC3E}">
        <p14:creationId xmlns:p14="http://schemas.microsoft.com/office/powerpoint/2010/main" val="122494355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" grpId="0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423" y="147829"/>
            <a:ext cx="1920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0432FF"/>
                </a:solidFill>
                <a:latin typeface="Comic Sans MS" charset="0"/>
                <a:ea typeface="Comic Sans MS" charset="0"/>
                <a:cs typeface="Comic Sans MS" charset="0"/>
              </a:rPr>
              <a:t>Plenary</a:t>
            </a:r>
            <a:endParaRPr lang="en-AU" sz="3600" dirty="0">
              <a:solidFill>
                <a:srgbClr val="0432FF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5393" y="957317"/>
            <a:ext cx="111307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u="sng" dirty="0">
                <a:hlinkClick r:id="rId2"/>
              </a:rPr>
              <a:t>Game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84810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/>
          <p:nvPr/>
        </p:nvSpPr>
        <p:spPr>
          <a:xfrm>
            <a:off x="4949110" y="183041"/>
            <a:ext cx="2303516" cy="602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445"/>
              <a:t>Rally Robin</a:t>
            </a:r>
          </a:p>
        </p:txBody>
      </p:sp>
      <p:sp>
        <p:nvSpPr>
          <p:cNvPr id="556" name="Shape 556"/>
          <p:cNvSpPr/>
          <p:nvPr/>
        </p:nvSpPr>
        <p:spPr>
          <a:xfrm>
            <a:off x="5012126" y="866659"/>
            <a:ext cx="2218236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Partners - Take it in turns to read</a:t>
            </a:r>
          </a:p>
        </p:txBody>
      </p:sp>
      <p:sp>
        <p:nvSpPr>
          <p:cNvPr id="557" name="Shape 557"/>
          <p:cNvSpPr/>
          <p:nvPr/>
        </p:nvSpPr>
        <p:spPr>
          <a:xfrm>
            <a:off x="2704614" y="1581122"/>
            <a:ext cx="73097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345</a:t>
            </a:r>
          </a:p>
        </p:txBody>
      </p:sp>
      <p:sp>
        <p:nvSpPr>
          <p:cNvPr id="558" name="Shape 558"/>
          <p:cNvSpPr/>
          <p:nvPr/>
        </p:nvSpPr>
        <p:spPr>
          <a:xfrm>
            <a:off x="2704614" y="2195283"/>
            <a:ext cx="730970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876</a:t>
            </a:r>
          </a:p>
        </p:txBody>
      </p:sp>
      <p:sp>
        <p:nvSpPr>
          <p:cNvPr id="559" name="Shape 559"/>
          <p:cNvSpPr/>
          <p:nvPr/>
        </p:nvSpPr>
        <p:spPr>
          <a:xfrm>
            <a:off x="2733217" y="2852114"/>
            <a:ext cx="673262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124</a:t>
            </a:r>
          </a:p>
        </p:txBody>
      </p:sp>
      <p:sp>
        <p:nvSpPr>
          <p:cNvPr id="560" name="Shape 560"/>
          <p:cNvSpPr/>
          <p:nvPr/>
        </p:nvSpPr>
        <p:spPr>
          <a:xfrm>
            <a:off x="2624212" y="3456356"/>
            <a:ext cx="892873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5671</a:t>
            </a:r>
          </a:p>
        </p:txBody>
      </p:sp>
      <p:sp>
        <p:nvSpPr>
          <p:cNvPr id="561" name="Shape 561"/>
          <p:cNvSpPr/>
          <p:nvPr/>
        </p:nvSpPr>
        <p:spPr>
          <a:xfrm>
            <a:off x="2595609" y="4123107"/>
            <a:ext cx="95058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8932</a:t>
            </a:r>
          </a:p>
        </p:txBody>
      </p:sp>
      <p:sp>
        <p:nvSpPr>
          <p:cNvPr id="562" name="Shape 562"/>
          <p:cNvSpPr/>
          <p:nvPr/>
        </p:nvSpPr>
        <p:spPr>
          <a:xfrm>
            <a:off x="2624212" y="4804739"/>
            <a:ext cx="892873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1453</a:t>
            </a:r>
          </a:p>
        </p:txBody>
      </p:sp>
      <p:sp>
        <p:nvSpPr>
          <p:cNvPr id="563" name="Shape 563"/>
          <p:cNvSpPr/>
          <p:nvPr/>
        </p:nvSpPr>
        <p:spPr>
          <a:xfrm>
            <a:off x="2624212" y="5486372"/>
            <a:ext cx="892873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1565</a:t>
            </a:r>
          </a:p>
        </p:txBody>
      </p:sp>
      <p:sp>
        <p:nvSpPr>
          <p:cNvPr id="564" name="Shape 564"/>
          <p:cNvSpPr/>
          <p:nvPr/>
        </p:nvSpPr>
        <p:spPr>
          <a:xfrm>
            <a:off x="5209030" y="2195283"/>
            <a:ext cx="95058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4098</a:t>
            </a:r>
          </a:p>
        </p:txBody>
      </p:sp>
      <p:sp>
        <p:nvSpPr>
          <p:cNvPr id="565" name="Shape 565"/>
          <p:cNvSpPr/>
          <p:nvPr/>
        </p:nvSpPr>
        <p:spPr>
          <a:xfrm>
            <a:off x="5209030" y="1581122"/>
            <a:ext cx="95058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6587</a:t>
            </a:r>
          </a:p>
        </p:txBody>
      </p:sp>
      <p:sp>
        <p:nvSpPr>
          <p:cNvPr id="566" name="Shape 566"/>
          <p:cNvSpPr/>
          <p:nvPr/>
        </p:nvSpPr>
        <p:spPr>
          <a:xfrm>
            <a:off x="5209030" y="2872950"/>
            <a:ext cx="950581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5437</a:t>
            </a:r>
          </a:p>
        </p:txBody>
      </p:sp>
      <p:sp>
        <p:nvSpPr>
          <p:cNvPr id="567" name="Shape 567"/>
          <p:cNvSpPr/>
          <p:nvPr/>
        </p:nvSpPr>
        <p:spPr>
          <a:xfrm>
            <a:off x="5046657" y="3554583"/>
            <a:ext cx="1277594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56 435</a:t>
            </a:r>
          </a:p>
        </p:txBody>
      </p:sp>
      <p:sp>
        <p:nvSpPr>
          <p:cNvPr id="568" name="Shape 568"/>
          <p:cNvSpPr/>
          <p:nvPr/>
        </p:nvSpPr>
        <p:spPr>
          <a:xfrm>
            <a:off x="5046657" y="4105247"/>
            <a:ext cx="1277594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89 734</a:t>
            </a:r>
          </a:p>
        </p:txBody>
      </p:sp>
      <p:sp>
        <p:nvSpPr>
          <p:cNvPr id="569" name="Shape 569"/>
          <p:cNvSpPr/>
          <p:nvPr/>
        </p:nvSpPr>
        <p:spPr>
          <a:xfrm>
            <a:off x="5075259" y="4804739"/>
            <a:ext cx="1219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59 081</a:t>
            </a:r>
          </a:p>
        </p:txBody>
      </p:sp>
      <p:sp>
        <p:nvSpPr>
          <p:cNvPr id="570" name="Shape 570"/>
          <p:cNvSpPr/>
          <p:nvPr/>
        </p:nvSpPr>
        <p:spPr>
          <a:xfrm>
            <a:off x="5075259" y="5460582"/>
            <a:ext cx="1219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12 345</a:t>
            </a:r>
          </a:p>
        </p:txBody>
      </p:sp>
      <p:sp>
        <p:nvSpPr>
          <p:cNvPr id="571" name="Shape 571"/>
          <p:cNvSpPr/>
          <p:nvPr/>
        </p:nvSpPr>
        <p:spPr>
          <a:xfrm>
            <a:off x="7872543" y="3533747"/>
            <a:ext cx="149720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565 445</a:t>
            </a:r>
          </a:p>
        </p:txBody>
      </p:sp>
      <p:sp>
        <p:nvSpPr>
          <p:cNvPr id="572" name="Shape 572"/>
          <p:cNvSpPr/>
          <p:nvPr/>
        </p:nvSpPr>
        <p:spPr>
          <a:xfrm>
            <a:off x="7981548" y="1581122"/>
            <a:ext cx="1277594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32 678</a:t>
            </a:r>
          </a:p>
        </p:txBody>
      </p:sp>
      <p:sp>
        <p:nvSpPr>
          <p:cNvPr id="573" name="Shape 573"/>
          <p:cNvSpPr/>
          <p:nvPr/>
        </p:nvSpPr>
        <p:spPr>
          <a:xfrm>
            <a:off x="7981548" y="2259778"/>
            <a:ext cx="1277594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99 760</a:t>
            </a:r>
          </a:p>
        </p:txBody>
      </p:sp>
      <p:sp>
        <p:nvSpPr>
          <p:cNvPr id="574" name="Shape 574"/>
          <p:cNvSpPr/>
          <p:nvPr/>
        </p:nvSpPr>
        <p:spPr>
          <a:xfrm>
            <a:off x="8010150" y="2941411"/>
            <a:ext cx="121988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83 214</a:t>
            </a:r>
          </a:p>
        </p:txBody>
      </p:sp>
      <p:sp>
        <p:nvSpPr>
          <p:cNvPr id="575" name="Shape 575"/>
          <p:cNvSpPr/>
          <p:nvPr/>
        </p:nvSpPr>
        <p:spPr>
          <a:xfrm>
            <a:off x="7901146" y="4123107"/>
            <a:ext cx="1439498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124 565</a:t>
            </a:r>
          </a:p>
        </p:txBody>
      </p:sp>
      <p:sp>
        <p:nvSpPr>
          <p:cNvPr id="576" name="Shape 576"/>
          <p:cNvSpPr/>
          <p:nvPr/>
        </p:nvSpPr>
        <p:spPr>
          <a:xfrm>
            <a:off x="7872543" y="4804739"/>
            <a:ext cx="1497206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980 009</a:t>
            </a:r>
          </a:p>
        </p:txBody>
      </p:sp>
      <p:sp>
        <p:nvSpPr>
          <p:cNvPr id="577" name="Shape 577"/>
          <p:cNvSpPr/>
          <p:nvPr/>
        </p:nvSpPr>
        <p:spPr>
          <a:xfrm>
            <a:off x="7901146" y="5486372"/>
            <a:ext cx="1439498" cy="504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12"/>
              <a:t>716 304</a:t>
            </a:r>
          </a:p>
        </p:txBody>
      </p:sp>
      <p:pic>
        <p:nvPicPr>
          <p:cNvPr id="578" name="pasted-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598" y="40683"/>
            <a:ext cx="1651993" cy="146446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8375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581" name="Shape 581"/>
          <p:cNvSpPr/>
          <p:nvPr/>
        </p:nvSpPr>
        <p:spPr>
          <a:xfrm>
            <a:off x="4641176" y="2370242"/>
            <a:ext cx="2741136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Learn Its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Times Tables</a:t>
            </a:r>
          </a:p>
        </p:txBody>
      </p:sp>
    </p:spTree>
    <p:extLst>
      <p:ext uri="{BB962C8B-B14F-4D97-AF65-F5344CB8AC3E}">
        <p14:creationId xmlns:p14="http://schemas.microsoft.com/office/powerpoint/2010/main" val="5597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 dirty="0"/>
              <a:t>5 x Table </a:t>
            </a:r>
          </a:p>
        </p:txBody>
      </p:sp>
      <p:sp>
        <p:nvSpPr>
          <p:cNvPr id="584" name="Shape 584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585" name="Shape 585"/>
          <p:cNvSpPr/>
          <p:nvPr/>
        </p:nvSpPr>
        <p:spPr>
          <a:xfrm>
            <a:off x="4454259" y="2628974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 dirty="0"/>
              <a:t>3 x 5 = </a:t>
            </a:r>
          </a:p>
        </p:txBody>
      </p:sp>
    </p:spTree>
    <p:extLst>
      <p:ext uri="{BB962C8B-B14F-4D97-AF65-F5344CB8AC3E}">
        <p14:creationId xmlns:p14="http://schemas.microsoft.com/office/powerpoint/2010/main" val="17960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589" name="Shape 589"/>
          <p:cNvSpPr/>
          <p:nvPr/>
        </p:nvSpPr>
        <p:spPr>
          <a:xfrm>
            <a:off x="4454259" y="2628974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9 x 5 = </a:t>
            </a:r>
          </a:p>
        </p:txBody>
      </p:sp>
      <p:sp>
        <p:nvSpPr>
          <p:cNvPr id="5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/>
              <a:t>5 x Table </a:t>
            </a:r>
          </a:p>
        </p:txBody>
      </p:sp>
    </p:spTree>
    <p:extLst>
      <p:ext uri="{BB962C8B-B14F-4D97-AF65-F5344CB8AC3E}">
        <p14:creationId xmlns:p14="http://schemas.microsoft.com/office/powerpoint/2010/main" val="134203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593" name="Shape 593"/>
          <p:cNvSpPr/>
          <p:nvPr/>
        </p:nvSpPr>
        <p:spPr>
          <a:xfrm>
            <a:off x="4454259" y="2628974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6 x 5 = </a:t>
            </a:r>
          </a:p>
        </p:txBody>
      </p:sp>
      <p:sp>
        <p:nvSpPr>
          <p:cNvPr id="5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/>
              <a:t>5 x Table </a:t>
            </a:r>
          </a:p>
        </p:txBody>
      </p:sp>
    </p:spTree>
    <p:extLst>
      <p:ext uri="{BB962C8B-B14F-4D97-AF65-F5344CB8AC3E}">
        <p14:creationId xmlns:p14="http://schemas.microsoft.com/office/powerpoint/2010/main" val="60568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597" name="Shape 597"/>
          <p:cNvSpPr/>
          <p:nvPr/>
        </p:nvSpPr>
        <p:spPr>
          <a:xfrm>
            <a:off x="4191119" y="2628974"/>
            <a:ext cx="3279745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10 x 5 = </a:t>
            </a:r>
          </a:p>
        </p:txBody>
      </p:sp>
      <p:sp>
        <p:nvSpPr>
          <p:cNvPr id="5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/>
              <a:t>5 x Table </a:t>
            </a:r>
          </a:p>
        </p:txBody>
      </p:sp>
    </p:spTree>
    <p:extLst>
      <p:ext uri="{BB962C8B-B14F-4D97-AF65-F5344CB8AC3E}">
        <p14:creationId xmlns:p14="http://schemas.microsoft.com/office/powerpoint/2010/main" val="69483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/>
          <p:nvPr/>
        </p:nvSpPr>
        <p:spPr>
          <a:xfrm>
            <a:off x="9959491" y="6510222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601" name="Shape 601"/>
          <p:cNvSpPr/>
          <p:nvPr/>
        </p:nvSpPr>
        <p:spPr>
          <a:xfrm>
            <a:off x="4454259" y="2628974"/>
            <a:ext cx="2795638" cy="12190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0600"/>
            </a:lvl1pPr>
          </a:lstStyle>
          <a:p>
            <a:r>
              <a:rPr sz="7453"/>
              <a:t>2 x 5 = </a:t>
            </a:r>
          </a:p>
        </p:txBody>
      </p:sp>
      <p:sp>
        <p:nvSpPr>
          <p:cNvPr id="5" name="Shape 583"/>
          <p:cNvSpPr/>
          <p:nvPr/>
        </p:nvSpPr>
        <p:spPr>
          <a:xfrm>
            <a:off x="3852380" y="282188"/>
            <a:ext cx="418883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4600"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sz="4800"/>
              <a:t>5 x Table </a:t>
            </a:r>
          </a:p>
        </p:txBody>
      </p:sp>
    </p:spTree>
    <p:extLst>
      <p:ext uri="{BB962C8B-B14F-4D97-AF65-F5344CB8AC3E}">
        <p14:creationId xmlns:p14="http://schemas.microsoft.com/office/powerpoint/2010/main" val="12542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Macintosh PowerPoint</Application>
  <PresentationFormat>Widescreen</PresentationFormat>
  <Paragraphs>256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AGCanYouNotBold</vt:lpstr>
      <vt:lpstr>Calibri</vt:lpstr>
      <vt:lpstr>Calibri Light</vt:lpstr>
      <vt:lpstr>Comic Sans MS</vt:lpstr>
      <vt:lpstr>Helvetica</vt:lpstr>
      <vt:lpstr>Helvetica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Gemma [Woodlands Primary School]</dc:creator>
  <cp:lastModifiedBy>ROBERTS Gemma [Woodlands Primary School]</cp:lastModifiedBy>
  <cp:revision>1</cp:revision>
  <dcterms:created xsi:type="dcterms:W3CDTF">2021-02-15T12:09:31Z</dcterms:created>
  <dcterms:modified xsi:type="dcterms:W3CDTF">2021-02-15T12:10:20Z</dcterms:modified>
</cp:coreProperties>
</file>